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23"/>
  </p:notesMasterIdLst>
  <p:handoutMasterIdLst>
    <p:handoutMasterId r:id="rId24"/>
  </p:handoutMasterIdLst>
  <p:sldIdLst>
    <p:sldId id="256" r:id="rId2"/>
    <p:sldId id="258" r:id="rId3"/>
    <p:sldId id="259" r:id="rId4"/>
    <p:sldId id="260" r:id="rId5"/>
    <p:sldId id="261" r:id="rId6"/>
    <p:sldId id="288" r:id="rId7"/>
    <p:sldId id="289" r:id="rId8"/>
    <p:sldId id="277" r:id="rId9"/>
    <p:sldId id="290" r:id="rId10"/>
    <p:sldId id="291" r:id="rId11"/>
    <p:sldId id="292" r:id="rId12"/>
    <p:sldId id="293" r:id="rId13"/>
    <p:sldId id="276" r:id="rId14"/>
    <p:sldId id="279" r:id="rId15"/>
    <p:sldId id="263" r:id="rId16"/>
    <p:sldId id="298" r:id="rId17"/>
    <p:sldId id="296" r:id="rId18"/>
    <p:sldId id="297" r:id="rId19"/>
    <p:sldId id="275" r:id="rId20"/>
    <p:sldId id="280" r:id="rId21"/>
    <p:sldId id="283" r:id="rId22"/>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60"/>
  </p:normalViewPr>
  <p:slideViewPr>
    <p:cSldViewPr>
      <p:cViewPr>
        <p:scale>
          <a:sx n="118" d="100"/>
          <a:sy n="118" d="100"/>
        </p:scale>
        <p:origin x="-1380" y="19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0231F8B4-6C8C-4044-B0DA-CE609E0DAEF6}" type="datetimeFigureOut">
              <a:rPr lang="en-US" smtClean="0"/>
              <a:pPr/>
              <a:t>2/9/2016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754FCEB9-6939-46AB-8F05-05352FDEA771}" type="slidenum">
              <a:rPr lang="en-US" smtClean="0"/>
              <a:pPr/>
              <a:t>‹#›</a:t>
            </a:fld>
            <a:endParaRPr lang="en-US"/>
          </a:p>
        </p:txBody>
      </p:sp>
    </p:spTree>
    <p:extLst>
      <p:ext uri="{BB962C8B-B14F-4D97-AF65-F5344CB8AC3E}">
        <p14:creationId xmlns:p14="http://schemas.microsoft.com/office/powerpoint/2010/main" val="132938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defRPr sz="1200"/>
            </a:lvl1pPr>
          </a:lstStyle>
          <a:p>
            <a:pPr>
              <a:defRPr/>
            </a:pPr>
            <a:endParaRPr lang="en-US" altLang="en-US"/>
          </a:p>
        </p:txBody>
      </p:sp>
      <p:sp>
        <p:nvSpPr>
          <p:cNvPr id="21507" name="Rectangle 3"/>
          <p:cNvSpPr>
            <a:spLocks noGrp="1" noChangeArrowheads="1"/>
          </p:cNvSpPr>
          <p:nvPr>
            <p:ph type="dt" idx="1"/>
          </p:nvPr>
        </p:nvSpPr>
        <p:spPr bwMode="auto">
          <a:xfrm>
            <a:off x="3970938"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a:defRPr sz="1200"/>
            </a:lvl1pPr>
          </a:lstStyle>
          <a:p>
            <a:pPr>
              <a:defRPr/>
            </a:pPr>
            <a:endParaRPr lang="en-US" altLang="en-US"/>
          </a:p>
        </p:txBody>
      </p:sp>
      <p:sp>
        <p:nvSpPr>
          <p:cNvPr id="3174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p:spPr>
      </p:sp>
      <p:sp>
        <p:nvSpPr>
          <p:cNvPr id="21509" name="Rectangle 5"/>
          <p:cNvSpPr>
            <a:spLocks noGrp="1" noChangeArrowheads="1"/>
          </p:cNvSpPr>
          <p:nvPr>
            <p:ph type="body" sz="quarter" idx="3"/>
          </p:nvPr>
        </p:nvSpPr>
        <p:spPr bwMode="auto">
          <a:xfrm>
            <a:off x="701040" y="4415790"/>
            <a:ext cx="5608320" cy="4183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21510" name="Rectangle 6"/>
          <p:cNvSpPr>
            <a:spLocks noGrp="1" noChangeArrowheads="1"/>
          </p:cNvSpPr>
          <p:nvPr>
            <p:ph type="ftr" sz="quarter" idx="4"/>
          </p:nvPr>
        </p:nvSpPr>
        <p:spPr bwMode="auto">
          <a:xfrm>
            <a:off x="0"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defRPr sz="1200"/>
            </a:lvl1pPr>
          </a:lstStyle>
          <a:p>
            <a:pPr>
              <a:defRPr/>
            </a:pPr>
            <a:endParaRPr lang="en-US" altLang="en-US"/>
          </a:p>
        </p:txBody>
      </p:sp>
      <p:sp>
        <p:nvSpPr>
          <p:cNvPr id="21511" name="Rectangle 7"/>
          <p:cNvSpPr>
            <a:spLocks noGrp="1" noChangeArrowheads="1"/>
          </p:cNvSpPr>
          <p:nvPr>
            <p:ph type="sldNum" sz="quarter" idx="5"/>
          </p:nvPr>
        </p:nvSpPr>
        <p:spPr bwMode="auto">
          <a:xfrm>
            <a:off x="3970938"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a:defRPr sz="1200"/>
            </a:lvl1pPr>
          </a:lstStyle>
          <a:p>
            <a:pPr>
              <a:defRPr/>
            </a:pPr>
            <a:fld id="{D32A29D1-7D94-40A2-BA24-1AB3AB215A2B}" type="slidenum">
              <a:rPr lang="en-US" altLang="en-US"/>
              <a:pPr>
                <a:defRPr/>
              </a:pPr>
              <a:t>‹#›</a:t>
            </a:fld>
            <a:endParaRPr lang="en-US" altLang="en-US" dirty="0"/>
          </a:p>
        </p:txBody>
      </p:sp>
    </p:spTree>
    <p:extLst>
      <p:ext uri="{BB962C8B-B14F-4D97-AF65-F5344CB8AC3E}">
        <p14:creationId xmlns:p14="http://schemas.microsoft.com/office/powerpoint/2010/main" val="32285862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miter lim="800000"/>
            <a:headEnd/>
            <a:tailEnd/>
          </a:ln>
        </p:spPr>
        <p:txBody>
          <a:bodyPr/>
          <a:lstStyle/>
          <a:p>
            <a:fld id="{3E18CD72-919C-4BF0-8B18-35C69D5EA42A}" type="slidenum">
              <a:rPr lang="en-US" altLang="en-US" smtClean="0"/>
              <a:pPr/>
              <a:t>20</a:t>
            </a:fld>
            <a:endParaRPr lang="en-US" altLang="en-US"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pPr marL="232943" indent="-232943" eaLnBrk="1" hangingPunct="1"/>
            <a:r>
              <a:rPr lang="en-US" altLang="en-US" dirty="0" smtClean="0"/>
              <a:t>Read 2 Peter 3:1-18- The “second epistle”</a:t>
            </a:r>
          </a:p>
          <a:p>
            <a:pPr marL="232943" indent="-232943" eaLnBrk="1" hangingPunct="1"/>
            <a:endParaRPr lang="en-US" altLang="en-US" dirty="0" smtClean="0"/>
          </a:p>
          <a:p>
            <a:pPr marL="232943" indent="-232943" eaLnBrk="1" hangingPunct="1">
              <a:buFontTx/>
              <a:buAutoNum type="arabicPeriod"/>
            </a:pPr>
            <a:r>
              <a:rPr lang="en-US" altLang="en-US" dirty="0" smtClean="0"/>
              <a:t>Warns of false teachers in Chap 2.</a:t>
            </a:r>
          </a:p>
          <a:p>
            <a:pPr marL="232943" indent="-232943" eaLnBrk="1" hangingPunct="1">
              <a:buFontTx/>
              <a:buAutoNum type="arabicPeriod"/>
            </a:pPr>
            <a:r>
              <a:rPr lang="en-US" altLang="en-US" dirty="0" smtClean="0"/>
              <a:t>Calls them “beloved” but strangers in the first epistle. See Heb. 11:13-16.</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ffectLst/>
        </p:spPr>
        <p:txBody>
          <a:bodyPr/>
          <a:lstStyle/>
          <a:p>
            <a:endParaRPr lang="en-US"/>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7"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8"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9"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1"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2" name="Oval 15"/>
            <p:cNvSpPr>
              <a:spLocks noChangeArrowheads="1"/>
            </p:cNvSpPr>
            <p:nvPr/>
          </p:nvSpPr>
          <p:spPr bwMode="auto">
            <a:xfrm>
              <a:off x="5241" y="2064"/>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3"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4"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5" name="Oval 18"/>
            <p:cNvSpPr>
              <a:spLocks noChangeArrowheads="1"/>
            </p:cNvSpPr>
            <p:nvPr/>
          </p:nvSpPr>
          <p:spPr bwMode="auto">
            <a:xfrm>
              <a:off x="5062"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6" name="Oval 19"/>
            <p:cNvSpPr>
              <a:spLocks noChangeArrowheads="1"/>
            </p:cNvSpPr>
            <p:nvPr/>
          </p:nvSpPr>
          <p:spPr bwMode="auto">
            <a:xfrm>
              <a:off x="5241"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7" name="Oval 20"/>
            <p:cNvSpPr>
              <a:spLocks noChangeArrowheads="1"/>
            </p:cNvSpPr>
            <p:nvPr/>
          </p:nvSpPr>
          <p:spPr bwMode="auto">
            <a:xfrm>
              <a:off x="5420" y="2243"/>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8"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9" name="Oval 22"/>
            <p:cNvSpPr>
              <a:spLocks noChangeArrowheads="1"/>
            </p:cNvSpPr>
            <p:nvPr/>
          </p:nvSpPr>
          <p:spPr bwMode="auto">
            <a:xfrm>
              <a:off x="4883"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20" name="Oval 23"/>
            <p:cNvSpPr>
              <a:spLocks noChangeArrowheads="1"/>
            </p:cNvSpPr>
            <p:nvPr/>
          </p:nvSpPr>
          <p:spPr bwMode="auto">
            <a:xfrm>
              <a:off x="5062"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21" name="Oval 24"/>
            <p:cNvSpPr>
              <a:spLocks noChangeArrowheads="1"/>
            </p:cNvSpPr>
            <p:nvPr/>
          </p:nvSpPr>
          <p:spPr bwMode="auto">
            <a:xfrm>
              <a:off x="5241" y="2421"/>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22" name="Oval 25"/>
            <p:cNvSpPr>
              <a:spLocks noChangeArrowheads="1"/>
            </p:cNvSpPr>
            <p:nvPr/>
          </p:nvSpPr>
          <p:spPr bwMode="auto">
            <a:xfrm>
              <a:off x="4704"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23" name="Oval 26"/>
            <p:cNvSpPr>
              <a:spLocks noChangeArrowheads="1"/>
            </p:cNvSpPr>
            <p:nvPr/>
          </p:nvSpPr>
          <p:spPr bwMode="auto">
            <a:xfrm>
              <a:off x="4883"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24" name="Oval 27"/>
            <p:cNvSpPr>
              <a:spLocks noChangeArrowheads="1"/>
            </p:cNvSpPr>
            <p:nvPr/>
          </p:nvSpPr>
          <p:spPr bwMode="auto">
            <a:xfrm>
              <a:off x="5062"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25" name="Oval 28"/>
            <p:cNvSpPr>
              <a:spLocks noChangeArrowheads="1"/>
            </p:cNvSpPr>
            <p:nvPr/>
          </p:nvSpPr>
          <p:spPr bwMode="auto">
            <a:xfrm>
              <a:off x="5241"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26"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27" name="Oval 30"/>
            <p:cNvSpPr>
              <a:spLocks noChangeArrowheads="1"/>
            </p:cNvSpPr>
            <p:nvPr/>
          </p:nvSpPr>
          <p:spPr bwMode="auto">
            <a:xfrm>
              <a:off x="4704" y="2779"/>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28" name="Oval 31"/>
            <p:cNvSpPr>
              <a:spLocks noChangeArrowheads="1"/>
            </p:cNvSpPr>
            <p:nvPr/>
          </p:nvSpPr>
          <p:spPr bwMode="auto">
            <a:xfrm>
              <a:off x="4883"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29" name="Oval 32"/>
            <p:cNvSpPr>
              <a:spLocks noChangeArrowheads="1"/>
            </p:cNvSpPr>
            <p:nvPr/>
          </p:nvSpPr>
          <p:spPr bwMode="auto">
            <a:xfrm>
              <a:off x="5062"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30"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31" name="Oval 34"/>
            <p:cNvSpPr>
              <a:spLocks noChangeArrowheads="1"/>
            </p:cNvSpPr>
            <p:nvPr/>
          </p:nvSpPr>
          <p:spPr bwMode="auto">
            <a:xfrm>
              <a:off x="4704"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32" name="Oval 35"/>
            <p:cNvSpPr>
              <a:spLocks noChangeArrowheads="1"/>
            </p:cNvSpPr>
            <p:nvPr/>
          </p:nvSpPr>
          <p:spPr bwMode="auto">
            <a:xfrm>
              <a:off x="4883"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33"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34"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35"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36"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ffectLst/>
        </p:spPr>
        <p:txBody>
          <a:bodyPr/>
          <a:lstStyle/>
          <a:p>
            <a:endParaRPr lang="en-US"/>
          </a:p>
        </p:txBody>
      </p:sp>
      <p:sp>
        <p:nvSpPr>
          <p:cNvPr id="5123" name="Rectangle 3"/>
          <p:cNvSpPr>
            <a:spLocks noGrp="1" noChangeArrowheads="1"/>
          </p:cNvSpPr>
          <p:nvPr>
            <p:ph type="ctrTitle"/>
          </p:nvPr>
        </p:nvSpPr>
        <p:spPr>
          <a:xfrm>
            <a:off x="315913" y="466725"/>
            <a:ext cx="6781800" cy="2133600"/>
          </a:xfrm>
        </p:spPr>
        <p:txBody>
          <a:bodyPr/>
          <a:lstStyle>
            <a:lvl1pPr algn="r">
              <a:defRPr sz="4800"/>
            </a:lvl1pPr>
          </a:lstStyle>
          <a:p>
            <a:pPr lvl="0"/>
            <a:r>
              <a:rPr lang="en-US" altLang="en-US" noProof="0" smtClean="0"/>
              <a:t>Click to edit Master title style</a:t>
            </a:r>
          </a:p>
        </p:txBody>
      </p:sp>
      <p:sp>
        <p:nvSpPr>
          <p:cNvPr id="5124"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pPr lvl="0"/>
            <a:r>
              <a:rPr lang="en-US" altLang="en-US" noProof="0" smtClean="0"/>
              <a:t>Click to edit Master subtitle style</a:t>
            </a:r>
          </a:p>
        </p:txBody>
      </p:sp>
      <p:sp>
        <p:nvSpPr>
          <p:cNvPr id="38" name="Rectangle 5"/>
          <p:cNvSpPr>
            <a:spLocks noGrp="1" noChangeArrowheads="1"/>
          </p:cNvSpPr>
          <p:nvPr>
            <p:ph type="dt" sz="half" idx="10"/>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a:defRPr/>
            </a:pPr>
            <a:endParaRPr lang="en-US" altLang="en-US"/>
          </a:p>
        </p:txBody>
      </p:sp>
      <p:sp>
        <p:nvSpPr>
          <p:cNvPr id="39" name="Rectangle 6"/>
          <p:cNvSpPr>
            <a:spLocks noGrp="1" noChangeArrowheads="1"/>
          </p:cNvSpPr>
          <p:nvPr>
            <p:ph type="ftr" sz="quarter" idx="11"/>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a:defRPr/>
            </a:pPr>
            <a:endParaRPr lang="en-US" altLang="en-US"/>
          </a:p>
        </p:txBody>
      </p:sp>
      <p:sp>
        <p:nvSpPr>
          <p:cNvPr id="40" name="Rectangle 7"/>
          <p:cNvSpPr>
            <a:spLocks noGrp="1" noChangeArrowheads="1"/>
          </p:cNvSpPr>
          <p:nvPr>
            <p:ph type="sldNum" sz="quarter" idx="12"/>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a:defRPr/>
            </a:pPr>
            <a:fld id="{C50FE958-B8A2-4BF2-94B7-E353D505C0D7}" type="slidenum">
              <a:rPr lang="en-US" altLang="en-US"/>
              <a:pPr>
                <a:defRPr/>
              </a:pPr>
              <a:t>‹#›</a:t>
            </a:fld>
            <a:endParaRPr lang="en-US" altLang="en-US" dirty="0"/>
          </a:p>
        </p:txBody>
      </p:sp>
    </p:spTree>
  </p:cSld>
  <p:clrMapOvr>
    <a:masterClrMapping/>
  </p:clrMapOvr>
  <p:transition spd="med">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fld id="{73899540-8EE8-47B8-9A7D-D7B8CDBDE0B4}" type="slidenum">
              <a:rPr lang="en-US" altLang="en-US"/>
              <a:pPr>
                <a:defRPr/>
              </a:pPr>
              <a:t>‹#›</a:t>
            </a:fld>
            <a:endParaRPr lang="en-US" altLang="en-US" dirty="0"/>
          </a:p>
        </p:txBody>
      </p:sp>
    </p:spTree>
  </p:cSld>
  <p:clrMapOvr>
    <a:masterClrMapping/>
  </p:clrMapOvr>
  <p:transition spd="med">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fld id="{84387617-CCC2-44AA-A86E-5E63BB57AB8B}" type="slidenum">
              <a:rPr lang="en-US" altLang="en-US"/>
              <a:pPr>
                <a:defRPr/>
              </a:pPr>
              <a:t>‹#›</a:t>
            </a:fld>
            <a:endParaRPr lang="en-US" altLang="en-US" dirty="0"/>
          </a:p>
        </p:txBody>
      </p:sp>
    </p:spTree>
  </p:cSld>
  <p:clrMapOvr>
    <a:masterClrMapping/>
  </p:clrMapOvr>
  <p:transition spd="med">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fld id="{C62646C9-9CE1-4296-92ED-5A005CA744C2}" type="slidenum">
              <a:rPr lang="en-US" altLang="en-US"/>
              <a:pPr>
                <a:defRPr/>
              </a:pPr>
              <a:t>‹#›</a:t>
            </a:fld>
            <a:endParaRPr lang="en-US" altLang="en-US" dirty="0"/>
          </a:p>
        </p:txBody>
      </p:sp>
    </p:spTree>
  </p:cSld>
  <p:clrMapOvr>
    <a:masterClrMapping/>
  </p:clrMapOvr>
  <p:transition spd="med">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7"/>
          <p:cNvSpPr>
            <a:spLocks noGrp="1" noChangeArrowheads="1"/>
          </p:cNvSpPr>
          <p:nvPr>
            <p:ph type="sldNum" sz="quarter" idx="12"/>
          </p:nvPr>
        </p:nvSpPr>
        <p:spPr>
          <a:ln/>
        </p:spPr>
        <p:txBody>
          <a:bodyPr/>
          <a:lstStyle>
            <a:lvl1pPr>
              <a:defRPr/>
            </a:lvl1pPr>
          </a:lstStyle>
          <a:p>
            <a:pPr>
              <a:defRPr/>
            </a:pPr>
            <a:fld id="{52B345BA-9338-4F0F-A6BD-EEA05F96DF9A}" type="slidenum">
              <a:rPr lang="en-US" altLang="en-US"/>
              <a:pPr>
                <a:defRPr/>
              </a:pPr>
              <a:t>‹#›</a:t>
            </a:fld>
            <a:endParaRPr lang="en-US" altLang="en-US" dirty="0"/>
          </a:p>
        </p:txBody>
      </p:sp>
    </p:spTree>
  </p:cSld>
  <p:clrMapOvr>
    <a:masterClrMapping/>
  </p:clrMapOvr>
  <p:transition spd="med">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7"/>
          <p:cNvSpPr>
            <a:spLocks noGrp="1" noChangeArrowheads="1"/>
          </p:cNvSpPr>
          <p:nvPr>
            <p:ph type="sldNum" sz="quarter" idx="12"/>
          </p:nvPr>
        </p:nvSpPr>
        <p:spPr>
          <a:ln/>
        </p:spPr>
        <p:txBody>
          <a:bodyPr/>
          <a:lstStyle>
            <a:lvl1pPr>
              <a:defRPr/>
            </a:lvl1pPr>
          </a:lstStyle>
          <a:p>
            <a:pPr>
              <a:defRPr/>
            </a:pPr>
            <a:fld id="{6D501EA3-5540-4BD3-A895-C402731A4348}" type="slidenum">
              <a:rPr lang="en-US" altLang="en-US"/>
              <a:pPr>
                <a:defRPr/>
              </a:pPr>
              <a:t>‹#›</a:t>
            </a:fld>
            <a:endParaRPr lang="en-US" altLang="en-US" dirty="0"/>
          </a:p>
        </p:txBody>
      </p:sp>
    </p:spTree>
  </p:cSld>
  <p:clrMapOvr>
    <a:masterClrMapping/>
  </p:clrMapOvr>
  <p:transition spd="med">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7"/>
          <p:cNvSpPr>
            <a:spLocks noGrp="1" noChangeArrowheads="1"/>
          </p:cNvSpPr>
          <p:nvPr>
            <p:ph type="sldNum" sz="quarter" idx="12"/>
          </p:nvPr>
        </p:nvSpPr>
        <p:spPr>
          <a:ln/>
        </p:spPr>
        <p:txBody>
          <a:bodyPr/>
          <a:lstStyle>
            <a:lvl1pPr>
              <a:defRPr/>
            </a:lvl1pPr>
          </a:lstStyle>
          <a:p>
            <a:pPr>
              <a:defRPr/>
            </a:pPr>
            <a:fld id="{546FACD9-50C3-49E8-B5FD-4442792738FD}" type="slidenum">
              <a:rPr lang="en-US" altLang="en-US"/>
              <a:pPr>
                <a:defRPr/>
              </a:pPr>
              <a:t>‹#›</a:t>
            </a:fld>
            <a:endParaRPr lang="en-US" altLang="en-US" dirty="0"/>
          </a:p>
        </p:txBody>
      </p:sp>
    </p:spTree>
  </p:cSld>
  <p:clrMapOvr>
    <a:masterClrMapping/>
  </p:clrMapOvr>
  <p:transition spd="med">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fld id="{C0E8FBDC-CF0B-4EAE-9660-A2D4989CDA5E}" type="slidenum">
              <a:rPr lang="en-US" altLang="en-US"/>
              <a:pPr>
                <a:defRPr/>
              </a:pPr>
              <a:t>‹#›</a:t>
            </a:fld>
            <a:endParaRPr lang="en-US" altLang="en-US" dirty="0"/>
          </a:p>
        </p:txBody>
      </p:sp>
    </p:spTree>
  </p:cSld>
  <p:clrMapOvr>
    <a:masterClrMapping/>
  </p:clrMapOvr>
  <p:transition spd="med">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fld id="{BC0C4D4F-1B77-4365-A72C-FD6DB9178B82}" type="slidenum">
              <a:rPr lang="en-US" altLang="en-US"/>
              <a:pPr>
                <a:defRPr/>
              </a:pPr>
              <a:t>‹#›</a:t>
            </a:fld>
            <a:endParaRPr lang="en-US" altLang="en-US" dirty="0"/>
          </a:p>
        </p:txBody>
      </p:sp>
    </p:spTree>
  </p:cSld>
  <p:clrMapOvr>
    <a:masterClrMapping/>
  </p:clrMapOvr>
  <p:transition spd="med">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fld id="{D78F2213-47D1-40D9-AA7B-B75E3172A69F}" type="slidenum">
              <a:rPr lang="en-US" altLang="en-US"/>
              <a:pPr>
                <a:defRPr/>
              </a:pPr>
              <a:t>‹#›</a:t>
            </a:fld>
            <a:endParaRPr lang="en-US" altLang="en-US" dirty="0"/>
          </a:p>
        </p:txBody>
      </p:sp>
    </p:spTree>
  </p:cSld>
  <p:clrMapOvr>
    <a:masterClrMapping/>
  </p:clrMapOvr>
  <p:transition spd="med">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fld id="{5708E5A3-1657-4792-8E13-ECBA3A1E5162}" type="slidenum">
              <a:rPr lang="en-US" altLang="en-US"/>
              <a:pPr>
                <a:defRPr/>
              </a:pPr>
              <a:t>‹#›</a:t>
            </a:fld>
            <a:endParaRPr lang="en-US" altLang="en-US" dirty="0"/>
          </a:p>
        </p:txBody>
      </p:sp>
    </p:spTree>
  </p:cSld>
  <p:clrMapOvr>
    <a:masterClrMapping/>
  </p:clrMapOvr>
  <p:transition spd="med">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7962900" y="152400"/>
            <a:ext cx="0" cy="1524000"/>
          </a:xfrm>
          <a:prstGeom prst="line">
            <a:avLst/>
          </a:prstGeom>
          <a:noFill/>
          <a:ln w="9525">
            <a:solidFill>
              <a:schemeClr val="tx1"/>
            </a:solidFill>
            <a:round/>
            <a:headEnd/>
            <a:tailEnd/>
          </a:ln>
          <a:effectLst/>
        </p:spPr>
        <p:txBody>
          <a:bodyPr/>
          <a:lstStyle/>
          <a:p>
            <a:endParaRPr lang="en-US"/>
          </a:p>
        </p:txBody>
      </p:sp>
      <p:sp>
        <p:nvSpPr>
          <p:cNvPr id="1027" name="Rectangle 3"/>
          <p:cNvSpPr>
            <a:spLocks noGrp="1" noChangeArrowheads="1"/>
          </p:cNvSpPr>
          <p:nvPr>
            <p:ph type="title"/>
          </p:nvPr>
        </p:nvSpPr>
        <p:spPr bwMode="auto">
          <a:xfrm>
            <a:off x="457200" y="122238"/>
            <a:ext cx="7543800" cy="1295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8" name="Rectangle 4"/>
          <p:cNvSpPr>
            <a:spLocks noGrp="1" noChangeArrowheads="1"/>
          </p:cNvSpPr>
          <p:nvPr>
            <p:ph type="body" idx="1"/>
          </p:nvPr>
        </p:nvSpPr>
        <p:spPr bwMode="auto">
          <a:xfrm>
            <a:off x="457200" y="1719263"/>
            <a:ext cx="8229600" cy="44116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101"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pPr>
              <a:defRPr/>
            </a:pPr>
            <a:endParaRPr lang="en-US" altLang="en-US"/>
          </a:p>
        </p:txBody>
      </p:sp>
      <p:sp>
        <p:nvSpPr>
          <p:cNvPr id="4102"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pPr>
              <a:defRPr/>
            </a:pPr>
            <a:endParaRPr lang="en-US" altLang="en-US"/>
          </a:p>
        </p:txBody>
      </p:sp>
      <p:sp>
        <p:nvSpPr>
          <p:cNvPr id="4103"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pPr>
              <a:defRPr/>
            </a:pPr>
            <a:fld id="{AE2D0BF9-D212-421D-A6F9-4D66B4EB04D3}" type="slidenum">
              <a:rPr lang="en-US" altLang="en-US"/>
              <a:pPr>
                <a:defRPr/>
              </a:pPr>
              <a:t>‹#›</a:t>
            </a:fld>
            <a:endParaRPr lang="en-US" altLang="en-US" dirty="0"/>
          </a:p>
        </p:txBody>
      </p:sp>
      <p:grpSp>
        <p:nvGrpSpPr>
          <p:cNvPr id="1032" name="Group 8"/>
          <p:cNvGrpSpPr>
            <a:grpSpLocks/>
          </p:cNvGrpSpPr>
          <p:nvPr/>
        </p:nvGrpSpPr>
        <p:grpSpPr bwMode="auto">
          <a:xfrm>
            <a:off x="8153400" y="152400"/>
            <a:ext cx="792163" cy="1295400"/>
            <a:chOff x="5136" y="960"/>
            <a:chExt cx="528" cy="864"/>
          </a:xfrm>
        </p:grpSpPr>
        <p:sp>
          <p:nvSpPr>
            <p:cNvPr id="1033"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34" name="Oval 10"/>
            <p:cNvSpPr>
              <a:spLocks noChangeArrowheads="1"/>
            </p:cNvSpPr>
            <p:nvPr/>
          </p:nvSpPr>
          <p:spPr bwMode="auto">
            <a:xfrm>
              <a:off x="5248" y="960"/>
              <a:ext cx="79"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35" name="Oval 11"/>
            <p:cNvSpPr>
              <a:spLocks noChangeArrowheads="1"/>
            </p:cNvSpPr>
            <p:nvPr/>
          </p:nvSpPr>
          <p:spPr bwMode="auto">
            <a:xfrm>
              <a:off x="5360" y="960"/>
              <a:ext cx="76"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36" name="Oval 12"/>
            <p:cNvSpPr>
              <a:spLocks noChangeArrowheads="1"/>
            </p:cNvSpPr>
            <p:nvPr/>
          </p:nvSpPr>
          <p:spPr bwMode="auto">
            <a:xfrm>
              <a:off x="5136" y="1072"/>
              <a:ext cx="80" cy="7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37" name="Oval 13"/>
            <p:cNvSpPr>
              <a:spLocks noChangeArrowheads="1"/>
            </p:cNvSpPr>
            <p:nvPr/>
          </p:nvSpPr>
          <p:spPr bwMode="auto">
            <a:xfrm>
              <a:off x="5248" y="1072"/>
              <a:ext cx="79" cy="7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38" name="Oval 14"/>
            <p:cNvSpPr>
              <a:spLocks noChangeArrowheads="1"/>
            </p:cNvSpPr>
            <p:nvPr/>
          </p:nvSpPr>
          <p:spPr bwMode="auto">
            <a:xfrm>
              <a:off x="5360" y="1072"/>
              <a:ext cx="76" cy="7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39" name="Oval 15"/>
            <p:cNvSpPr>
              <a:spLocks noChangeArrowheads="1"/>
            </p:cNvSpPr>
            <p:nvPr/>
          </p:nvSpPr>
          <p:spPr bwMode="auto">
            <a:xfrm>
              <a:off x="5472" y="1072"/>
              <a:ext cx="73" cy="7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40" name="Oval 16"/>
            <p:cNvSpPr>
              <a:spLocks noChangeArrowheads="1"/>
            </p:cNvSpPr>
            <p:nvPr/>
          </p:nvSpPr>
          <p:spPr bwMode="auto">
            <a:xfrm>
              <a:off x="5136" y="1184"/>
              <a:ext cx="80" cy="73"/>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41" name="Oval 17"/>
            <p:cNvSpPr>
              <a:spLocks noChangeArrowheads="1"/>
            </p:cNvSpPr>
            <p:nvPr/>
          </p:nvSpPr>
          <p:spPr bwMode="auto">
            <a:xfrm>
              <a:off x="5248" y="1184"/>
              <a:ext cx="79" cy="73"/>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42" name="Oval 18"/>
            <p:cNvSpPr>
              <a:spLocks noChangeArrowheads="1"/>
            </p:cNvSpPr>
            <p:nvPr/>
          </p:nvSpPr>
          <p:spPr bwMode="auto">
            <a:xfrm>
              <a:off x="5360" y="1184"/>
              <a:ext cx="76" cy="73"/>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43" name="Oval 19"/>
            <p:cNvSpPr>
              <a:spLocks noChangeArrowheads="1"/>
            </p:cNvSpPr>
            <p:nvPr/>
          </p:nvSpPr>
          <p:spPr bwMode="auto">
            <a:xfrm>
              <a:off x="5472" y="1184"/>
              <a:ext cx="73" cy="73"/>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44" name="Oval 20"/>
            <p:cNvSpPr>
              <a:spLocks noChangeArrowheads="1"/>
            </p:cNvSpPr>
            <p:nvPr/>
          </p:nvSpPr>
          <p:spPr bwMode="auto">
            <a:xfrm>
              <a:off x="5584" y="1184"/>
              <a:ext cx="80" cy="73"/>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45"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46" name="Oval 22"/>
            <p:cNvSpPr>
              <a:spLocks noChangeArrowheads="1"/>
            </p:cNvSpPr>
            <p:nvPr/>
          </p:nvSpPr>
          <p:spPr bwMode="auto">
            <a:xfrm>
              <a:off x="5248" y="1296"/>
              <a:ext cx="79"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47" name="Oval 23"/>
            <p:cNvSpPr>
              <a:spLocks noChangeArrowheads="1"/>
            </p:cNvSpPr>
            <p:nvPr/>
          </p:nvSpPr>
          <p:spPr bwMode="auto">
            <a:xfrm>
              <a:off x="5360" y="1296"/>
              <a:ext cx="76"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48" name="Oval 24"/>
            <p:cNvSpPr>
              <a:spLocks noChangeArrowheads="1"/>
            </p:cNvSpPr>
            <p:nvPr/>
          </p:nvSpPr>
          <p:spPr bwMode="auto">
            <a:xfrm>
              <a:off x="5472" y="1296"/>
              <a:ext cx="73"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49"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50" name="Oval 26"/>
            <p:cNvSpPr>
              <a:spLocks noChangeArrowheads="1"/>
            </p:cNvSpPr>
            <p:nvPr/>
          </p:nvSpPr>
          <p:spPr bwMode="auto">
            <a:xfrm>
              <a:off x="5248" y="1408"/>
              <a:ext cx="79"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51" name="Oval 27"/>
            <p:cNvSpPr>
              <a:spLocks noChangeArrowheads="1"/>
            </p:cNvSpPr>
            <p:nvPr/>
          </p:nvSpPr>
          <p:spPr bwMode="auto">
            <a:xfrm>
              <a:off x="5360" y="1408"/>
              <a:ext cx="76"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52" name="Oval 28"/>
            <p:cNvSpPr>
              <a:spLocks noChangeArrowheads="1"/>
            </p:cNvSpPr>
            <p:nvPr/>
          </p:nvSpPr>
          <p:spPr bwMode="auto">
            <a:xfrm>
              <a:off x="5472" y="1408"/>
              <a:ext cx="73"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53"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54" name="Oval 30"/>
            <p:cNvSpPr>
              <a:spLocks noChangeArrowheads="1"/>
            </p:cNvSpPr>
            <p:nvPr/>
          </p:nvSpPr>
          <p:spPr bwMode="auto">
            <a:xfrm>
              <a:off x="5136" y="1520"/>
              <a:ext cx="80" cy="79"/>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55" name="Oval 31"/>
            <p:cNvSpPr>
              <a:spLocks noChangeArrowheads="1"/>
            </p:cNvSpPr>
            <p:nvPr/>
          </p:nvSpPr>
          <p:spPr bwMode="auto">
            <a:xfrm>
              <a:off x="5248" y="1520"/>
              <a:ext cx="79"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56" name="Oval 32"/>
            <p:cNvSpPr>
              <a:spLocks noChangeArrowheads="1"/>
            </p:cNvSpPr>
            <p:nvPr/>
          </p:nvSpPr>
          <p:spPr bwMode="auto">
            <a:xfrm>
              <a:off x="5360" y="1520"/>
              <a:ext cx="76"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57" name="Oval 33"/>
            <p:cNvSpPr>
              <a:spLocks noChangeArrowheads="1"/>
            </p:cNvSpPr>
            <p:nvPr/>
          </p:nvSpPr>
          <p:spPr bwMode="auto">
            <a:xfrm>
              <a:off x="5472" y="1520"/>
              <a:ext cx="73" cy="79"/>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58" name="Oval 34"/>
            <p:cNvSpPr>
              <a:spLocks noChangeArrowheads="1"/>
            </p:cNvSpPr>
            <p:nvPr/>
          </p:nvSpPr>
          <p:spPr bwMode="auto">
            <a:xfrm>
              <a:off x="5136" y="1632"/>
              <a:ext cx="80" cy="75"/>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59" name="Oval 35"/>
            <p:cNvSpPr>
              <a:spLocks noChangeArrowheads="1"/>
            </p:cNvSpPr>
            <p:nvPr/>
          </p:nvSpPr>
          <p:spPr bwMode="auto">
            <a:xfrm>
              <a:off x="5248" y="1632"/>
              <a:ext cx="79" cy="75"/>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60" name="Oval 36"/>
            <p:cNvSpPr>
              <a:spLocks noChangeArrowheads="1"/>
            </p:cNvSpPr>
            <p:nvPr/>
          </p:nvSpPr>
          <p:spPr bwMode="auto">
            <a:xfrm>
              <a:off x="5360" y="1632"/>
              <a:ext cx="76" cy="75"/>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61" name="Oval 37"/>
            <p:cNvSpPr>
              <a:spLocks noChangeArrowheads="1"/>
            </p:cNvSpPr>
            <p:nvPr/>
          </p:nvSpPr>
          <p:spPr bwMode="auto">
            <a:xfrm>
              <a:off x="5472" y="1632"/>
              <a:ext cx="73" cy="75"/>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62" name="Oval 38"/>
            <p:cNvSpPr>
              <a:spLocks noChangeArrowheads="1"/>
            </p:cNvSpPr>
            <p:nvPr/>
          </p:nvSpPr>
          <p:spPr bwMode="auto">
            <a:xfrm>
              <a:off x="5248" y="1744"/>
              <a:ext cx="79"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sp>
          <p:nvSpPr>
            <p:cNvPr id="1063" name="Oval 39"/>
            <p:cNvSpPr>
              <a:spLocks noChangeArrowheads="1"/>
            </p:cNvSpPr>
            <p:nvPr/>
          </p:nvSpPr>
          <p:spPr bwMode="auto">
            <a:xfrm>
              <a:off x="5472" y="1744"/>
              <a:ext cx="73"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smtClean="0"/>
            </a:p>
          </p:txBody>
        </p:sp>
      </p:grpSp>
    </p:spTree>
  </p:cSld>
  <p:clrMap bg1="lt1" tx1="dk1" bg2="lt2" tx2="dk2" accent1="accent1" accent2="accent2" accent3="accent3" accent4="accent4" accent5="accent5" accent6="accent6" hlink="hlink" folHlink="folHlink"/>
  <p:sldLayoutIdLst>
    <p:sldLayoutId id="2147483924"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ransition spd="med">
    <p:fade thruBlk="1"/>
  </p:transition>
  <p:timing>
    <p:tnLst>
      <p:par>
        <p:cTn id="1" dur="indefinite" restart="never" nodeType="tmRoot"/>
      </p:par>
    </p:tnLst>
  </p:timing>
  <p:hf hdr="0" ftr="0" dt="0"/>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wmf"/><Relationship Id="rId5" Type="http://schemas.openxmlformats.org/officeDocument/2006/relationships/oleObject" Target="../embeddings/oleObject1.bin"/><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algn="ctr" eaLnBrk="1" hangingPunct="1"/>
            <a:r>
              <a:rPr lang="en-US" altLang="en-US" i="1" smtClean="0"/>
              <a:t>Is Your Name Written There?</a:t>
            </a:r>
          </a:p>
        </p:txBody>
      </p:sp>
      <p:sp>
        <p:nvSpPr>
          <p:cNvPr id="2051" name="Rectangle 3"/>
          <p:cNvSpPr>
            <a:spLocks noGrp="1" noChangeArrowheads="1"/>
          </p:cNvSpPr>
          <p:nvPr>
            <p:ph type="subTitle" idx="1"/>
          </p:nvPr>
        </p:nvSpPr>
        <p:spPr>
          <a:xfrm>
            <a:off x="381000" y="3048000"/>
            <a:ext cx="6858000" cy="1905000"/>
          </a:xfrm>
        </p:spPr>
        <p:txBody>
          <a:bodyPr/>
          <a:lstStyle/>
          <a:p>
            <a:pPr algn="l" eaLnBrk="1" hangingPunct="1">
              <a:lnSpc>
                <a:spcPct val="80000"/>
              </a:lnSpc>
            </a:pPr>
            <a:r>
              <a:rPr lang="en-US" altLang="en-US" sz="2800" b="1" i="1" dirty="0" smtClean="0"/>
              <a:t>Luke 10:20</a:t>
            </a:r>
          </a:p>
          <a:p>
            <a:pPr algn="l" eaLnBrk="1" hangingPunct="1">
              <a:lnSpc>
                <a:spcPct val="80000"/>
              </a:lnSpc>
            </a:pPr>
            <a:r>
              <a:rPr lang="en-US" altLang="en-US" sz="2800" b="1" i="1" dirty="0" smtClean="0"/>
              <a:t>“Nevertheless in this rejoice not, that the spirits are subject unto you; but rejoice that your names are written in heaven.”</a:t>
            </a:r>
          </a:p>
          <a:p>
            <a:pPr algn="l" eaLnBrk="1" hangingPunct="1">
              <a:lnSpc>
                <a:spcPct val="80000"/>
              </a:lnSpc>
            </a:pPr>
            <a:endParaRPr lang="en-US" altLang="en-US" sz="2000" dirty="0" smtClean="0"/>
          </a:p>
          <a:p>
            <a:pPr algn="l" eaLnBrk="1" hangingPunct="1">
              <a:lnSpc>
                <a:spcPct val="80000"/>
              </a:lnSpc>
            </a:pPr>
            <a:endParaRPr lang="en-US" altLang="en-US" sz="2000" dirty="0" smtClean="0"/>
          </a:p>
        </p:txBody>
      </p:sp>
      <p:pic>
        <p:nvPicPr>
          <p:cNvPr id="2052" name="Picture 4"/>
          <p:cNvPicPr>
            <a:picLocks noChangeAspect="1" noChangeArrowheads="1"/>
          </p:cNvPicPr>
          <p:nvPr/>
        </p:nvPicPr>
        <p:blipFill>
          <a:blip r:embed="rId2" cstate="print"/>
          <a:srcRect/>
          <a:stretch>
            <a:fillRect/>
          </a:stretch>
        </p:blipFill>
        <p:spPr bwMode="auto">
          <a:xfrm>
            <a:off x="7372350" y="1143000"/>
            <a:ext cx="1771650" cy="1206500"/>
          </a:xfrm>
          <a:prstGeom prst="rect">
            <a:avLst/>
          </a:prstGeom>
          <a:noFill/>
          <a:ln w="9525">
            <a:noFill/>
            <a:miter lim="800000"/>
            <a:headEnd/>
            <a:tailEnd/>
          </a:ln>
          <a:effectLst/>
        </p:spPr>
      </p:pic>
      <p:pic>
        <p:nvPicPr>
          <p:cNvPr id="2054" name="Picture 6"/>
          <p:cNvPicPr>
            <a:picLocks noChangeAspect="1" noChangeArrowheads="1"/>
          </p:cNvPicPr>
          <p:nvPr/>
        </p:nvPicPr>
        <p:blipFill>
          <a:blip r:embed="rId3" cstate="print"/>
          <a:srcRect/>
          <a:stretch>
            <a:fillRect/>
          </a:stretch>
        </p:blipFill>
        <p:spPr bwMode="auto">
          <a:xfrm>
            <a:off x="609600" y="5181600"/>
            <a:ext cx="1447800" cy="1447800"/>
          </a:xfrm>
          <a:prstGeom prst="rect">
            <a:avLst/>
          </a:prstGeom>
          <a:noFill/>
          <a:ln w="9525">
            <a:noFill/>
            <a:miter lim="800000"/>
            <a:headEnd/>
            <a:tailEnd/>
          </a:ln>
          <a:effectLst/>
        </p:spPr>
      </p:pic>
      <p:sp>
        <p:nvSpPr>
          <p:cNvPr id="2055" name="Line 7"/>
          <p:cNvSpPr>
            <a:spLocks noChangeShapeType="1"/>
          </p:cNvSpPr>
          <p:nvPr/>
        </p:nvSpPr>
        <p:spPr bwMode="auto">
          <a:xfrm>
            <a:off x="3352800" y="4495800"/>
            <a:ext cx="3352800" cy="0"/>
          </a:xfrm>
          <a:prstGeom prst="line">
            <a:avLst/>
          </a:prstGeom>
          <a:noFill/>
          <a:ln w="57150">
            <a:solidFill>
              <a:srgbClr val="FF0000"/>
            </a:solidFill>
            <a:round/>
            <a:headEnd/>
            <a:tailEnd/>
          </a:ln>
          <a:effectLst/>
        </p:spPr>
        <p:txBody>
          <a:bodyPr/>
          <a:lstStyle/>
          <a:p>
            <a:endParaRPr lang="en-US"/>
          </a:p>
        </p:txBody>
      </p:sp>
      <p:sp>
        <p:nvSpPr>
          <p:cNvPr id="7" name="Line 7"/>
          <p:cNvSpPr>
            <a:spLocks noChangeShapeType="1"/>
          </p:cNvSpPr>
          <p:nvPr/>
        </p:nvSpPr>
        <p:spPr bwMode="auto">
          <a:xfrm>
            <a:off x="457200" y="4876800"/>
            <a:ext cx="1143000" cy="0"/>
          </a:xfrm>
          <a:prstGeom prst="line">
            <a:avLst/>
          </a:prstGeom>
          <a:noFill/>
          <a:ln w="57150">
            <a:solidFill>
              <a:srgbClr val="FF0000"/>
            </a:solidFill>
            <a:round/>
            <a:headEnd/>
            <a:tailEnd/>
          </a:ln>
          <a:effectLst/>
        </p:spPr>
        <p:txBody>
          <a:bodyPr/>
          <a:lstStyle/>
          <a:p>
            <a:endParaRPr lang="en-US"/>
          </a:p>
        </p:txBody>
      </p:sp>
    </p:spTree>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en-US" smtClean="0"/>
              <a:t>Something In A Name!</a:t>
            </a:r>
          </a:p>
        </p:txBody>
      </p:sp>
      <p:sp>
        <p:nvSpPr>
          <p:cNvPr id="7171" name="Rectangle 3"/>
          <p:cNvSpPr>
            <a:spLocks noGrp="1" noChangeArrowheads="1"/>
          </p:cNvSpPr>
          <p:nvPr>
            <p:ph type="body" idx="1"/>
          </p:nvPr>
        </p:nvSpPr>
        <p:spPr>
          <a:xfrm>
            <a:off x="457200" y="1719262"/>
            <a:ext cx="8229600" cy="4681537"/>
          </a:xfrm>
        </p:spPr>
        <p:txBody>
          <a:bodyPr/>
          <a:lstStyle/>
          <a:p>
            <a:pPr eaLnBrk="1" hangingPunct="1">
              <a:buNone/>
            </a:pPr>
            <a:r>
              <a:rPr lang="en-US" altLang="en-US" b="1" dirty="0" smtClean="0">
                <a:solidFill>
                  <a:srgbClr val="FF0000"/>
                </a:solidFill>
              </a:rPr>
              <a:t>Names are special!</a:t>
            </a:r>
          </a:p>
          <a:p>
            <a:pPr lvl="1" eaLnBrk="1" hangingPunct="1"/>
            <a:r>
              <a:rPr lang="en-US" altLang="en-US" dirty="0" smtClean="0"/>
              <a:t>Some say – </a:t>
            </a:r>
            <a:r>
              <a:rPr lang="en-US" altLang="en-US" i="1" dirty="0" smtClean="0"/>
              <a:t>“there is nothing in a name</a:t>
            </a:r>
            <a:r>
              <a:rPr lang="en-US" altLang="en-US" dirty="0" smtClean="0"/>
              <a:t>”</a:t>
            </a:r>
          </a:p>
          <a:p>
            <a:pPr lvl="1" eaLnBrk="1" hangingPunct="1"/>
            <a:r>
              <a:rPr lang="en-US" altLang="en-US" dirty="0" smtClean="0"/>
              <a:t>Some say – </a:t>
            </a:r>
            <a:r>
              <a:rPr lang="en-US" altLang="en-US" i="1" dirty="0" smtClean="0"/>
              <a:t>“One church is good as another”</a:t>
            </a:r>
            <a:endParaRPr lang="en-US" altLang="en-US" dirty="0" smtClean="0"/>
          </a:p>
          <a:p>
            <a:pPr lvl="1" eaLnBrk="1" hangingPunct="1"/>
            <a:r>
              <a:rPr lang="en-US" altLang="en-US" dirty="0" smtClean="0"/>
              <a:t>Some say – </a:t>
            </a:r>
            <a:r>
              <a:rPr lang="en-US" altLang="en-US" i="1" dirty="0" smtClean="0"/>
              <a:t>“there is </a:t>
            </a:r>
            <a:r>
              <a:rPr lang="en-US" altLang="en-US" b="1" i="1" u="sng" dirty="0" smtClean="0"/>
              <a:t>SOMETHING</a:t>
            </a:r>
            <a:r>
              <a:rPr lang="en-US" altLang="en-US" i="1" dirty="0" smtClean="0"/>
              <a:t> in a name</a:t>
            </a:r>
            <a:r>
              <a:rPr lang="en-US" altLang="en-US" dirty="0" smtClean="0"/>
              <a:t>”</a:t>
            </a:r>
          </a:p>
          <a:p>
            <a:pPr lvl="2" eaLnBrk="1" hangingPunct="1"/>
            <a:r>
              <a:rPr lang="en-US" altLang="en-US" dirty="0" smtClean="0"/>
              <a:t>Acts 4:12; 2 Timothy 2:19</a:t>
            </a:r>
          </a:p>
          <a:p>
            <a:pPr eaLnBrk="1" hangingPunct="1">
              <a:buNone/>
            </a:pPr>
            <a:r>
              <a:rPr lang="en-US" altLang="en-US" b="1" dirty="0" smtClean="0">
                <a:solidFill>
                  <a:srgbClr val="FF0000"/>
                </a:solidFill>
              </a:rPr>
              <a:t>Your name is special!</a:t>
            </a:r>
          </a:p>
          <a:p>
            <a:pPr lvl="1" eaLnBrk="1" hangingPunct="1"/>
            <a:r>
              <a:rPr lang="en-US" altLang="en-US" dirty="0" smtClean="0"/>
              <a:t>Where has your name appeared?</a:t>
            </a:r>
          </a:p>
          <a:p>
            <a:pPr lvl="2" eaLnBrk="1" hangingPunct="1"/>
            <a:r>
              <a:rPr lang="en-US" altLang="en-US" dirty="0" smtClean="0"/>
              <a:t>Birth certificates - School records - News paper?</a:t>
            </a:r>
          </a:p>
          <a:p>
            <a:pPr lvl="2" eaLnBrk="1" hangingPunct="1"/>
            <a:r>
              <a:rPr lang="en-US" altLang="en-US" dirty="0" smtClean="0"/>
              <a:t>Tax records - Mailing List - Marriage Certificate?</a:t>
            </a:r>
          </a:p>
          <a:p>
            <a:pPr lvl="2" eaLnBrk="1" hangingPunct="1"/>
            <a:r>
              <a:rPr lang="en-US" altLang="en-US" dirty="0" smtClean="0"/>
              <a:t>Employment records - A Will?</a:t>
            </a:r>
          </a:p>
          <a:p>
            <a:pPr lvl="2" eaLnBrk="1" hangingPunct="1"/>
            <a:endParaRPr lang="en-US" altLang="en-US" dirty="0" smtClean="0"/>
          </a:p>
        </p:txBody>
      </p:sp>
      <p:sp>
        <p:nvSpPr>
          <p:cNvPr id="4101" name="Slide Number Placeholder 1"/>
          <p:cNvSpPr>
            <a:spLocks noGrp="1"/>
          </p:cNvSpPr>
          <p:nvPr>
            <p:ph type="sldNum" sz="quarter" idx="12"/>
          </p:nvPr>
        </p:nvSpPr>
        <p:spPr>
          <a:noFill/>
          <a:ln>
            <a:miter lim="800000"/>
            <a:headEnd/>
            <a:tailEnd/>
          </a:ln>
        </p:spPr>
        <p:txBody>
          <a:bodyPr/>
          <a:lstStyle/>
          <a:p>
            <a:fld id="{D833221E-B1AE-470E-860F-E3C24F2FEB57}" type="slidenum">
              <a:rPr lang="en-US" altLang="en-US" smtClean="0"/>
              <a:pPr/>
              <a:t>2</a:t>
            </a:fld>
            <a:endParaRPr lang="en-US" altLang="en-US" smtClean="0"/>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anim calcmode="lin" valueType="num">
                                      <p:cBhvr>
                                        <p:cTn id="7" dur="500" fill="hold"/>
                                        <p:tgtEl>
                                          <p:spTgt spid="7171">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7171">
                                            <p:txEl>
                                              <p:pRg st="1" end="1"/>
                                            </p:txEl>
                                          </p:spTgt>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7171">
                                            <p:txEl>
                                              <p:pRg st="2" end="2"/>
                                            </p:txEl>
                                          </p:spTgt>
                                        </p:tgtEl>
                                        <p:attrNameLst>
                                          <p:attrName>style.visibility</p:attrName>
                                        </p:attrNameLst>
                                      </p:cBhvr>
                                      <p:to>
                                        <p:strVal val="visible"/>
                                      </p:to>
                                    </p:set>
                                    <p:anim calcmode="lin" valueType="num">
                                      <p:cBhvr>
                                        <p:cTn id="11" dur="500" fill="hold"/>
                                        <p:tgtEl>
                                          <p:spTgt spid="7171">
                                            <p:txEl>
                                              <p:pRg st="2" end="2"/>
                                            </p:txEl>
                                          </p:spTgt>
                                        </p:tgtEl>
                                        <p:attrNameLst>
                                          <p:attrName>ppt_w</p:attrName>
                                        </p:attrNameLst>
                                      </p:cBhvr>
                                      <p:tavLst>
                                        <p:tav tm="0">
                                          <p:val>
                                            <p:fltVal val="0"/>
                                          </p:val>
                                        </p:tav>
                                        <p:tav tm="100000">
                                          <p:val>
                                            <p:strVal val="#ppt_w"/>
                                          </p:val>
                                        </p:tav>
                                      </p:tavLst>
                                    </p:anim>
                                    <p:anim calcmode="lin" valueType="num">
                                      <p:cBhvr>
                                        <p:cTn id="12" dur="500" fill="hold"/>
                                        <p:tgtEl>
                                          <p:spTgt spid="7171">
                                            <p:txEl>
                                              <p:pRg st="2" end="2"/>
                                            </p:txEl>
                                          </p:spTgt>
                                        </p:tgtEl>
                                        <p:attrNameLst>
                                          <p:attrName>ppt_h</p:attrName>
                                        </p:attrNameLst>
                                      </p:cBhvr>
                                      <p:tavLst>
                                        <p:tav tm="0">
                                          <p:val>
                                            <p:strVal val="#ppt_h"/>
                                          </p:val>
                                        </p:tav>
                                        <p:tav tm="100000">
                                          <p:val>
                                            <p:strVal val="#ppt_h"/>
                                          </p:val>
                                        </p:tav>
                                      </p:tavLst>
                                    </p:anim>
                                  </p:childTnLst>
                                </p:cTn>
                              </p:par>
                              <p:par>
                                <p:cTn id="13" presetID="17" presetClass="entr" presetSubtype="10" fill="hold" grpId="0" nodeType="withEffect">
                                  <p:stCondLst>
                                    <p:cond delay="0"/>
                                  </p:stCondLst>
                                  <p:childTnLst>
                                    <p:set>
                                      <p:cBhvr>
                                        <p:cTn id="14" dur="1" fill="hold">
                                          <p:stCondLst>
                                            <p:cond delay="0"/>
                                          </p:stCondLst>
                                        </p:cTn>
                                        <p:tgtEl>
                                          <p:spTgt spid="7171">
                                            <p:txEl>
                                              <p:pRg st="3" end="3"/>
                                            </p:txEl>
                                          </p:spTgt>
                                        </p:tgtEl>
                                        <p:attrNameLst>
                                          <p:attrName>style.visibility</p:attrName>
                                        </p:attrNameLst>
                                      </p:cBhvr>
                                      <p:to>
                                        <p:strVal val="visible"/>
                                      </p:to>
                                    </p:set>
                                    <p:anim calcmode="lin" valueType="num">
                                      <p:cBhvr>
                                        <p:cTn id="15" dur="500" fill="hold"/>
                                        <p:tgtEl>
                                          <p:spTgt spid="7171">
                                            <p:txEl>
                                              <p:pRg st="3" end="3"/>
                                            </p:txEl>
                                          </p:spTgt>
                                        </p:tgtEl>
                                        <p:attrNameLst>
                                          <p:attrName>ppt_w</p:attrName>
                                        </p:attrNameLst>
                                      </p:cBhvr>
                                      <p:tavLst>
                                        <p:tav tm="0">
                                          <p:val>
                                            <p:fltVal val="0"/>
                                          </p:val>
                                        </p:tav>
                                        <p:tav tm="100000">
                                          <p:val>
                                            <p:strVal val="#ppt_w"/>
                                          </p:val>
                                        </p:tav>
                                      </p:tavLst>
                                    </p:anim>
                                    <p:anim calcmode="lin" valueType="num">
                                      <p:cBhvr>
                                        <p:cTn id="16" dur="500" fill="hold"/>
                                        <p:tgtEl>
                                          <p:spTgt spid="7171">
                                            <p:txEl>
                                              <p:pRg st="3" end="3"/>
                                            </p:txEl>
                                          </p:spTgt>
                                        </p:tgtEl>
                                        <p:attrNameLst>
                                          <p:attrName>ppt_h</p:attrName>
                                        </p:attrNameLst>
                                      </p:cBhvr>
                                      <p:tavLst>
                                        <p:tav tm="0">
                                          <p:val>
                                            <p:strVal val="#ppt_h"/>
                                          </p:val>
                                        </p:tav>
                                        <p:tav tm="100000">
                                          <p:val>
                                            <p:strVal val="#ppt_h"/>
                                          </p:val>
                                        </p:tav>
                                      </p:tavLst>
                                    </p:anim>
                                  </p:childTnLst>
                                </p:cTn>
                              </p:par>
                              <p:par>
                                <p:cTn id="17" presetID="17" presetClass="entr" presetSubtype="10" fill="hold" grpId="0" nodeType="withEffect">
                                  <p:stCondLst>
                                    <p:cond delay="0"/>
                                  </p:stCondLst>
                                  <p:childTnLst>
                                    <p:set>
                                      <p:cBhvr>
                                        <p:cTn id="18" dur="1" fill="hold">
                                          <p:stCondLst>
                                            <p:cond delay="0"/>
                                          </p:stCondLst>
                                        </p:cTn>
                                        <p:tgtEl>
                                          <p:spTgt spid="7171">
                                            <p:txEl>
                                              <p:pRg st="4" end="4"/>
                                            </p:txEl>
                                          </p:spTgt>
                                        </p:tgtEl>
                                        <p:attrNameLst>
                                          <p:attrName>style.visibility</p:attrName>
                                        </p:attrNameLst>
                                      </p:cBhvr>
                                      <p:to>
                                        <p:strVal val="visible"/>
                                      </p:to>
                                    </p:set>
                                    <p:anim calcmode="lin" valueType="num">
                                      <p:cBhvr>
                                        <p:cTn id="19" dur="500" fill="hold"/>
                                        <p:tgtEl>
                                          <p:spTgt spid="7171">
                                            <p:txEl>
                                              <p:pRg st="4" end="4"/>
                                            </p:txEl>
                                          </p:spTgt>
                                        </p:tgtEl>
                                        <p:attrNameLst>
                                          <p:attrName>ppt_w</p:attrName>
                                        </p:attrNameLst>
                                      </p:cBhvr>
                                      <p:tavLst>
                                        <p:tav tm="0">
                                          <p:val>
                                            <p:fltVal val="0"/>
                                          </p:val>
                                        </p:tav>
                                        <p:tav tm="100000">
                                          <p:val>
                                            <p:strVal val="#ppt_w"/>
                                          </p:val>
                                        </p:tav>
                                      </p:tavLst>
                                    </p:anim>
                                    <p:anim calcmode="lin" valueType="num">
                                      <p:cBhvr>
                                        <p:cTn id="20" dur="500" fill="hold"/>
                                        <p:tgtEl>
                                          <p:spTgt spid="7171">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7171">
                                            <p:txEl>
                                              <p:pRg st="5" end="5"/>
                                            </p:txEl>
                                          </p:spTgt>
                                        </p:tgtEl>
                                        <p:attrNameLst>
                                          <p:attrName>style.visibility</p:attrName>
                                        </p:attrNameLst>
                                      </p:cBhvr>
                                      <p:to>
                                        <p:strVal val="visible"/>
                                      </p:to>
                                    </p:set>
                                    <p:anim calcmode="lin" valueType="num">
                                      <p:cBhvr>
                                        <p:cTn id="25" dur="500" fill="hold"/>
                                        <p:tgtEl>
                                          <p:spTgt spid="7171">
                                            <p:txEl>
                                              <p:pRg st="5" end="5"/>
                                            </p:txEl>
                                          </p:spTgt>
                                        </p:tgtEl>
                                        <p:attrNameLst>
                                          <p:attrName>ppt_w</p:attrName>
                                        </p:attrNameLst>
                                      </p:cBhvr>
                                      <p:tavLst>
                                        <p:tav tm="0">
                                          <p:val>
                                            <p:fltVal val="0"/>
                                          </p:val>
                                        </p:tav>
                                        <p:tav tm="100000">
                                          <p:val>
                                            <p:strVal val="#ppt_w"/>
                                          </p:val>
                                        </p:tav>
                                      </p:tavLst>
                                    </p:anim>
                                    <p:anim calcmode="lin" valueType="num">
                                      <p:cBhvr>
                                        <p:cTn id="26" dur="500" fill="hold"/>
                                        <p:tgtEl>
                                          <p:spTgt spid="7171">
                                            <p:txEl>
                                              <p:pRg st="5" end="5"/>
                                            </p:txEl>
                                          </p:spTgt>
                                        </p:tgtEl>
                                        <p:attrNameLst>
                                          <p:attrName>ppt_h</p:attrName>
                                        </p:attrNameLst>
                                      </p:cBhvr>
                                      <p:tavLst>
                                        <p:tav tm="0">
                                          <p:val>
                                            <p:strVal val="#ppt_h"/>
                                          </p:val>
                                        </p:tav>
                                        <p:tav tm="100000">
                                          <p:val>
                                            <p:strVal val="#ppt_h"/>
                                          </p:val>
                                        </p:tav>
                                      </p:tavLst>
                                    </p:anim>
                                  </p:childTnLst>
                                </p:cTn>
                              </p:par>
                              <p:par>
                                <p:cTn id="27" presetID="17" presetClass="entr" presetSubtype="10" fill="hold" grpId="0" nodeType="withEffect">
                                  <p:stCondLst>
                                    <p:cond delay="0"/>
                                  </p:stCondLst>
                                  <p:childTnLst>
                                    <p:set>
                                      <p:cBhvr>
                                        <p:cTn id="28" dur="1" fill="hold">
                                          <p:stCondLst>
                                            <p:cond delay="0"/>
                                          </p:stCondLst>
                                        </p:cTn>
                                        <p:tgtEl>
                                          <p:spTgt spid="7171">
                                            <p:txEl>
                                              <p:pRg st="6" end="6"/>
                                            </p:txEl>
                                          </p:spTgt>
                                        </p:tgtEl>
                                        <p:attrNameLst>
                                          <p:attrName>style.visibility</p:attrName>
                                        </p:attrNameLst>
                                      </p:cBhvr>
                                      <p:to>
                                        <p:strVal val="visible"/>
                                      </p:to>
                                    </p:set>
                                    <p:anim calcmode="lin" valueType="num">
                                      <p:cBhvr>
                                        <p:cTn id="29" dur="500" fill="hold"/>
                                        <p:tgtEl>
                                          <p:spTgt spid="7171">
                                            <p:txEl>
                                              <p:pRg st="6" end="6"/>
                                            </p:txEl>
                                          </p:spTgt>
                                        </p:tgtEl>
                                        <p:attrNameLst>
                                          <p:attrName>ppt_w</p:attrName>
                                        </p:attrNameLst>
                                      </p:cBhvr>
                                      <p:tavLst>
                                        <p:tav tm="0">
                                          <p:val>
                                            <p:fltVal val="0"/>
                                          </p:val>
                                        </p:tav>
                                        <p:tav tm="100000">
                                          <p:val>
                                            <p:strVal val="#ppt_w"/>
                                          </p:val>
                                        </p:tav>
                                      </p:tavLst>
                                    </p:anim>
                                    <p:anim calcmode="lin" valueType="num">
                                      <p:cBhvr>
                                        <p:cTn id="30" dur="500" fill="hold"/>
                                        <p:tgtEl>
                                          <p:spTgt spid="7171">
                                            <p:txEl>
                                              <p:pRg st="6" end="6"/>
                                            </p:txEl>
                                          </p:spTgt>
                                        </p:tgtEl>
                                        <p:attrNameLst>
                                          <p:attrName>ppt_h</p:attrName>
                                        </p:attrNameLst>
                                      </p:cBhvr>
                                      <p:tavLst>
                                        <p:tav tm="0">
                                          <p:val>
                                            <p:strVal val="#ppt_h"/>
                                          </p:val>
                                        </p:tav>
                                        <p:tav tm="100000">
                                          <p:val>
                                            <p:strVal val="#ppt_h"/>
                                          </p:val>
                                        </p:tav>
                                      </p:tavLst>
                                    </p:anim>
                                  </p:childTnLst>
                                </p:cTn>
                              </p:par>
                              <p:par>
                                <p:cTn id="31" presetID="17" presetClass="entr" presetSubtype="10" fill="hold" grpId="0" nodeType="withEffect">
                                  <p:stCondLst>
                                    <p:cond delay="0"/>
                                  </p:stCondLst>
                                  <p:childTnLst>
                                    <p:set>
                                      <p:cBhvr>
                                        <p:cTn id="32" dur="1" fill="hold">
                                          <p:stCondLst>
                                            <p:cond delay="0"/>
                                          </p:stCondLst>
                                        </p:cTn>
                                        <p:tgtEl>
                                          <p:spTgt spid="7171">
                                            <p:txEl>
                                              <p:pRg st="7" end="7"/>
                                            </p:txEl>
                                          </p:spTgt>
                                        </p:tgtEl>
                                        <p:attrNameLst>
                                          <p:attrName>style.visibility</p:attrName>
                                        </p:attrNameLst>
                                      </p:cBhvr>
                                      <p:to>
                                        <p:strVal val="visible"/>
                                      </p:to>
                                    </p:set>
                                    <p:anim calcmode="lin" valueType="num">
                                      <p:cBhvr>
                                        <p:cTn id="33" dur="500" fill="hold"/>
                                        <p:tgtEl>
                                          <p:spTgt spid="7171">
                                            <p:txEl>
                                              <p:pRg st="7" end="7"/>
                                            </p:txEl>
                                          </p:spTgt>
                                        </p:tgtEl>
                                        <p:attrNameLst>
                                          <p:attrName>ppt_w</p:attrName>
                                        </p:attrNameLst>
                                      </p:cBhvr>
                                      <p:tavLst>
                                        <p:tav tm="0">
                                          <p:val>
                                            <p:fltVal val="0"/>
                                          </p:val>
                                        </p:tav>
                                        <p:tav tm="100000">
                                          <p:val>
                                            <p:strVal val="#ppt_w"/>
                                          </p:val>
                                        </p:tav>
                                      </p:tavLst>
                                    </p:anim>
                                    <p:anim calcmode="lin" valueType="num">
                                      <p:cBhvr>
                                        <p:cTn id="34" dur="500" fill="hold"/>
                                        <p:tgtEl>
                                          <p:spTgt spid="7171">
                                            <p:txEl>
                                              <p:pRg st="7" end="7"/>
                                            </p:txEl>
                                          </p:spTgt>
                                        </p:tgtEl>
                                        <p:attrNameLst>
                                          <p:attrName>ppt_h</p:attrName>
                                        </p:attrNameLst>
                                      </p:cBhvr>
                                      <p:tavLst>
                                        <p:tav tm="0">
                                          <p:val>
                                            <p:strVal val="#ppt_h"/>
                                          </p:val>
                                        </p:tav>
                                        <p:tav tm="100000">
                                          <p:val>
                                            <p:strVal val="#ppt_h"/>
                                          </p:val>
                                        </p:tav>
                                      </p:tavLst>
                                    </p:anim>
                                  </p:childTnLst>
                                </p:cTn>
                              </p:par>
                              <p:par>
                                <p:cTn id="35" presetID="17" presetClass="entr" presetSubtype="10" fill="hold" grpId="0" nodeType="withEffect">
                                  <p:stCondLst>
                                    <p:cond delay="0"/>
                                  </p:stCondLst>
                                  <p:childTnLst>
                                    <p:set>
                                      <p:cBhvr>
                                        <p:cTn id="36" dur="1" fill="hold">
                                          <p:stCondLst>
                                            <p:cond delay="0"/>
                                          </p:stCondLst>
                                        </p:cTn>
                                        <p:tgtEl>
                                          <p:spTgt spid="7171">
                                            <p:txEl>
                                              <p:pRg st="8" end="8"/>
                                            </p:txEl>
                                          </p:spTgt>
                                        </p:tgtEl>
                                        <p:attrNameLst>
                                          <p:attrName>style.visibility</p:attrName>
                                        </p:attrNameLst>
                                      </p:cBhvr>
                                      <p:to>
                                        <p:strVal val="visible"/>
                                      </p:to>
                                    </p:set>
                                    <p:anim calcmode="lin" valueType="num">
                                      <p:cBhvr>
                                        <p:cTn id="37" dur="500" fill="hold"/>
                                        <p:tgtEl>
                                          <p:spTgt spid="7171">
                                            <p:txEl>
                                              <p:pRg st="8" end="8"/>
                                            </p:txEl>
                                          </p:spTgt>
                                        </p:tgtEl>
                                        <p:attrNameLst>
                                          <p:attrName>ppt_w</p:attrName>
                                        </p:attrNameLst>
                                      </p:cBhvr>
                                      <p:tavLst>
                                        <p:tav tm="0">
                                          <p:val>
                                            <p:fltVal val="0"/>
                                          </p:val>
                                        </p:tav>
                                        <p:tav tm="100000">
                                          <p:val>
                                            <p:strVal val="#ppt_w"/>
                                          </p:val>
                                        </p:tav>
                                      </p:tavLst>
                                    </p:anim>
                                    <p:anim calcmode="lin" valueType="num">
                                      <p:cBhvr>
                                        <p:cTn id="38" dur="500" fill="hold"/>
                                        <p:tgtEl>
                                          <p:spTgt spid="7171">
                                            <p:txEl>
                                              <p:pRg st="8" end="8"/>
                                            </p:txEl>
                                          </p:spTgt>
                                        </p:tgtEl>
                                        <p:attrNameLst>
                                          <p:attrName>ppt_h</p:attrName>
                                        </p:attrNameLst>
                                      </p:cBhvr>
                                      <p:tavLst>
                                        <p:tav tm="0">
                                          <p:val>
                                            <p:strVal val="#ppt_h"/>
                                          </p:val>
                                        </p:tav>
                                        <p:tav tm="100000">
                                          <p:val>
                                            <p:strVal val="#ppt_h"/>
                                          </p:val>
                                        </p:tav>
                                      </p:tavLst>
                                    </p:anim>
                                  </p:childTnLst>
                                </p:cTn>
                              </p:par>
                              <p:par>
                                <p:cTn id="39" presetID="17" presetClass="entr" presetSubtype="10" fill="hold" grpId="0" nodeType="withEffect">
                                  <p:stCondLst>
                                    <p:cond delay="0"/>
                                  </p:stCondLst>
                                  <p:childTnLst>
                                    <p:set>
                                      <p:cBhvr>
                                        <p:cTn id="40" dur="1" fill="hold">
                                          <p:stCondLst>
                                            <p:cond delay="0"/>
                                          </p:stCondLst>
                                        </p:cTn>
                                        <p:tgtEl>
                                          <p:spTgt spid="7171">
                                            <p:txEl>
                                              <p:pRg st="9" end="9"/>
                                            </p:txEl>
                                          </p:spTgt>
                                        </p:tgtEl>
                                        <p:attrNameLst>
                                          <p:attrName>style.visibility</p:attrName>
                                        </p:attrNameLst>
                                      </p:cBhvr>
                                      <p:to>
                                        <p:strVal val="visible"/>
                                      </p:to>
                                    </p:set>
                                    <p:anim calcmode="lin" valueType="num">
                                      <p:cBhvr>
                                        <p:cTn id="41" dur="500" fill="hold"/>
                                        <p:tgtEl>
                                          <p:spTgt spid="7171">
                                            <p:txEl>
                                              <p:pRg st="9" end="9"/>
                                            </p:txEl>
                                          </p:spTgt>
                                        </p:tgtEl>
                                        <p:attrNameLst>
                                          <p:attrName>ppt_w</p:attrName>
                                        </p:attrNameLst>
                                      </p:cBhvr>
                                      <p:tavLst>
                                        <p:tav tm="0">
                                          <p:val>
                                            <p:fltVal val="0"/>
                                          </p:val>
                                        </p:tav>
                                        <p:tav tm="100000">
                                          <p:val>
                                            <p:strVal val="#ppt_w"/>
                                          </p:val>
                                        </p:tav>
                                      </p:tavLst>
                                    </p:anim>
                                    <p:anim calcmode="lin" valueType="num">
                                      <p:cBhvr>
                                        <p:cTn id="42" dur="500" fill="hold"/>
                                        <p:tgtEl>
                                          <p:spTgt spid="7171">
                                            <p:txEl>
                                              <p:pRg st="9" end="9"/>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p:cNvPicPr>
            <a:picLocks noChangeAspect="1" noChangeArrowheads="1"/>
          </p:cNvPicPr>
          <p:nvPr/>
        </p:nvPicPr>
        <p:blipFill>
          <a:blip r:embed="rId2" cstate="print"/>
          <a:srcRect/>
          <a:stretch>
            <a:fillRect/>
          </a:stretch>
        </p:blipFill>
        <p:spPr bwMode="auto">
          <a:xfrm>
            <a:off x="6858000" y="5562600"/>
            <a:ext cx="1598613" cy="1089025"/>
          </a:xfrm>
          <a:prstGeom prst="rect">
            <a:avLst/>
          </a:prstGeom>
          <a:noFill/>
          <a:ln w="9525">
            <a:noFill/>
            <a:miter lim="800000"/>
            <a:headEnd/>
            <a:tailEnd/>
          </a:ln>
          <a:effectLst/>
        </p:spPr>
      </p:pic>
      <p:sp>
        <p:nvSpPr>
          <p:cNvPr id="5123" name="Rectangle 2"/>
          <p:cNvSpPr>
            <a:spLocks noGrp="1" noChangeArrowheads="1"/>
          </p:cNvSpPr>
          <p:nvPr>
            <p:ph type="title"/>
          </p:nvPr>
        </p:nvSpPr>
        <p:spPr/>
        <p:txBody>
          <a:bodyPr/>
          <a:lstStyle/>
          <a:p>
            <a:pPr eaLnBrk="1" hangingPunct="1"/>
            <a:r>
              <a:rPr lang="en-US" altLang="en-US" smtClean="0"/>
              <a:t>Names Are Special!</a:t>
            </a:r>
          </a:p>
        </p:txBody>
      </p:sp>
      <p:sp>
        <p:nvSpPr>
          <p:cNvPr id="8195" name="Rectangle 3"/>
          <p:cNvSpPr>
            <a:spLocks noGrp="1" noChangeArrowheads="1"/>
          </p:cNvSpPr>
          <p:nvPr>
            <p:ph type="body" idx="1"/>
          </p:nvPr>
        </p:nvSpPr>
        <p:spPr/>
        <p:txBody>
          <a:bodyPr/>
          <a:lstStyle/>
          <a:p>
            <a:pPr eaLnBrk="1" hangingPunct="1">
              <a:buNone/>
            </a:pPr>
            <a:r>
              <a:rPr lang="en-US" altLang="en-US" b="1" dirty="0" smtClean="0">
                <a:solidFill>
                  <a:srgbClr val="FF0000"/>
                </a:solidFill>
              </a:rPr>
              <a:t>Where your name appears…</a:t>
            </a:r>
          </a:p>
          <a:p>
            <a:pPr lvl="1" eaLnBrk="1" hangingPunct="1"/>
            <a:r>
              <a:rPr lang="en-US" altLang="en-US" dirty="0" smtClean="0"/>
              <a:t>Could be a place of dishonor</a:t>
            </a:r>
          </a:p>
          <a:p>
            <a:pPr lvl="1" eaLnBrk="1" hangingPunct="1"/>
            <a:r>
              <a:rPr lang="en-US" altLang="en-US" dirty="0" smtClean="0"/>
              <a:t>Could be a place of honor</a:t>
            </a:r>
          </a:p>
          <a:p>
            <a:pPr lvl="1" eaLnBrk="1" hangingPunct="1">
              <a:buNone/>
            </a:pPr>
            <a:endParaRPr lang="en-US" altLang="en-US" dirty="0" smtClean="0"/>
          </a:p>
          <a:p>
            <a:pPr eaLnBrk="1" hangingPunct="1">
              <a:buClr>
                <a:srgbClr val="FF0000"/>
              </a:buClr>
            </a:pPr>
            <a:r>
              <a:rPr lang="en-US" altLang="en-US" sz="3200" b="1" dirty="0" smtClean="0">
                <a:solidFill>
                  <a:srgbClr val="FF0000"/>
                </a:solidFill>
              </a:rPr>
              <a:t>Is your name </a:t>
            </a:r>
            <a:r>
              <a:rPr lang="en-US" altLang="en-US" sz="3200" b="1" i="1" dirty="0" smtClean="0">
                <a:solidFill>
                  <a:srgbClr val="FF0000"/>
                </a:solidFill>
              </a:rPr>
              <a:t>“Written in Heaven?”</a:t>
            </a:r>
          </a:p>
        </p:txBody>
      </p:sp>
      <p:sp>
        <p:nvSpPr>
          <p:cNvPr id="8197" name="Line 5"/>
          <p:cNvSpPr>
            <a:spLocks noChangeShapeType="1"/>
          </p:cNvSpPr>
          <p:nvPr/>
        </p:nvSpPr>
        <p:spPr bwMode="auto">
          <a:xfrm>
            <a:off x="3733800" y="4191000"/>
            <a:ext cx="3429000" cy="0"/>
          </a:xfrm>
          <a:prstGeom prst="line">
            <a:avLst/>
          </a:prstGeom>
          <a:noFill/>
          <a:ln w="57150">
            <a:solidFill>
              <a:srgbClr val="FF0000"/>
            </a:solidFill>
            <a:round/>
            <a:headEnd/>
            <a:tailEnd/>
          </a:ln>
          <a:effectLst/>
        </p:spPr>
        <p:txBody>
          <a:bodyPr/>
          <a:lstStyle/>
          <a:p>
            <a:endParaRPr lang="en-US"/>
          </a:p>
        </p:txBody>
      </p:sp>
      <p:sp>
        <p:nvSpPr>
          <p:cNvPr id="5126" name="Slide Number Placeholder 1"/>
          <p:cNvSpPr>
            <a:spLocks noGrp="1"/>
          </p:cNvSpPr>
          <p:nvPr>
            <p:ph type="sldNum" sz="quarter" idx="12"/>
          </p:nvPr>
        </p:nvSpPr>
        <p:spPr>
          <a:noFill/>
          <a:ln>
            <a:miter lim="800000"/>
            <a:headEnd/>
            <a:tailEnd/>
          </a:ln>
        </p:spPr>
        <p:txBody>
          <a:bodyPr/>
          <a:lstStyle/>
          <a:p>
            <a:fld id="{1597A89D-4F55-435F-A33F-54D6A71A22D2}" type="slidenum">
              <a:rPr lang="en-US" altLang="en-US" smtClean="0"/>
              <a:pPr/>
              <a:t>3</a:t>
            </a:fld>
            <a:endParaRPr lang="en-US" altLang="en-US" smtClean="0"/>
          </a:p>
        </p:txBody>
      </p:sp>
    </p:spTree>
  </p:cSld>
  <p:clrMapOvr>
    <a:masterClrMapping/>
  </p:clrMapOvr>
  <p:transition spd="med">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04800" y="685800"/>
            <a:ext cx="7543800" cy="792163"/>
          </a:xfrm>
        </p:spPr>
        <p:txBody>
          <a:bodyPr/>
          <a:lstStyle/>
          <a:p>
            <a:pPr eaLnBrk="1" hangingPunct="1"/>
            <a:r>
              <a:rPr lang="en-US" altLang="en-US" sz="3500" b="0" dirty="0" smtClean="0"/>
              <a:t/>
            </a:r>
            <a:br>
              <a:rPr lang="en-US" altLang="en-US" sz="3500" b="0" dirty="0" smtClean="0"/>
            </a:br>
            <a:r>
              <a:rPr lang="en-US" altLang="en-US" sz="3500" b="0" dirty="0" smtClean="0"/>
              <a:t/>
            </a:r>
            <a:br>
              <a:rPr lang="en-US" altLang="en-US" sz="3500" b="0" dirty="0" smtClean="0"/>
            </a:br>
            <a:r>
              <a:rPr lang="en-US" altLang="en-US" sz="3500" b="0" dirty="0" smtClean="0"/>
              <a:t/>
            </a:r>
            <a:br>
              <a:rPr lang="en-US" altLang="en-US" sz="3500" b="0" dirty="0" smtClean="0"/>
            </a:br>
            <a:r>
              <a:rPr lang="en-US" altLang="en-US" sz="3600" dirty="0" smtClean="0"/>
              <a:t/>
            </a:r>
            <a:br>
              <a:rPr lang="en-US" altLang="en-US" sz="3600" dirty="0" smtClean="0"/>
            </a:br>
            <a:r>
              <a:rPr lang="en-US" altLang="en-US" sz="3600" dirty="0" smtClean="0"/>
              <a:t> Does God Keep Such A Record?</a:t>
            </a:r>
          </a:p>
        </p:txBody>
      </p:sp>
      <p:sp>
        <p:nvSpPr>
          <p:cNvPr id="9219" name="Rectangle 3"/>
          <p:cNvSpPr>
            <a:spLocks noGrp="1" noChangeArrowheads="1"/>
          </p:cNvSpPr>
          <p:nvPr>
            <p:ph type="body" idx="1"/>
          </p:nvPr>
        </p:nvSpPr>
        <p:spPr/>
        <p:txBody>
          <a:bodyPr/>
          <a:lstStyle/>
          <a:p>
            <a:pPr eaLnBrk="1" hangingPunct="1"/>
            <a:r>
              <a:rPr lang="en-US" altLang="en-US" sz="3200" b="1" dirty="0" smtClean="0">
                <a:solidFill>
                  <a:srgbClr val="FF0000"/>
                </a:solidFill>
              </a:rPr>
              <a:t>If He does…</a:t>
            </a:r>
          </a:p>
          <a:p>
            <a:pPr lvl="1" eaLnBrk="1" hangingPunct="1"/>
            <a:r>
              <a:rPr lang="en-US" altLang="en-US" sz="2800" dirty="0" smtClean="0"/>
              <a:t>I want my name to be there!</a:t>
            </a:r>
          </a:p>
          <a:p>
            <a:pPr lvl="2" eaLnBrk="1" hangingPunct="1"/>
            <a:r>
              <a:rPr lang="en-US" altLang="en-US" sz="2400" dirty="0" smtClean="0"/>
              <a:t>Do YOU?</a:t>
            </a:r>
          </a:p>
          <a:p>
            <a:pPr eaLnBrk="1" hangingPunct="1"/>
            <a:r>
              <a:rPr lang="en-US" altLang="en-US" sz="3200" b="1" dirty="0" smtClean="0">
                <a:solidFill>
                  <a:srgbClr val="FF0000"/>
                </a:solidFill>
              </a:rPr>
              <a:t>If He does not…</a:t>
            </a:r>
          </a:p>
          <a:p>
            <a:pPr lvl="1" eaLnBrk="1" hangingPunct="1"/>
            <a:r>
              <a:rPr lang="en-US" altLang="en-US" sz="2800" dirty="0" smtClean="0"/>
              <a:t>This lesson is needless &amp; pointless!</a:t>
            </a:r>
          </a:p>
          <a:p>
            <a:pPr lvl="1" eaLnBrk="1" hangingPunct="1"/>
            <a:endParaRPr lang="en-US" altLang="en-US" b="1" dirty="0" smtClean="0"/>
          </a:p>
          <a:p>
            <a:pPr lvl="1" eaLnBrk="1" hangingPunct="1">
              <a:buFont typeface="Wingdings" pitchFamily="2" charset="2"/>
              <a:buNone/>
            </a:pPr>
            <a:endParaRPr lang="en-US" altLang="en-US" i="1" dirty="0" smtClean="0"/>
          </a:p>
        </p:txBody>
      </p:sp>
      <p:sp>
        <p:nvSpPr>
          <p:cNvPr id="6148" name="Slide Number Placeholder 1"/>
          <p:cNvSpPr>
            <a:spLocks noGrp="1"/>
          </p:cNvSpPr>
          <p:nvPr>
            <p:ph type="sldNum" sz="quarter" idx="12"/>
          </p:nvPr>
        </p:nvSpPr>
        <p:spPr>
          <a:noFill/>
          <a:ln>
            <a:miter lim="800000"/>
            <a:headEnd/>
            <a:tailEnd/>
          </a:ln>
        </p:spPr>
        <p:txBody>
          <a:bodyPr/>
          <a:lstStyle/>
          <a:p>
            <a:fld id="{43C64A1A-773D-4C72-B74E-CDDFFB7D6887}" type="slidenum">
              <a:rPr lang="en-US" altLang="en-US" smtClean="0"/>
              <a:pPr/>
              <a:t>4</a:t>
            </a:fld>
            <a:endParaRPr lang="en-US" altLang="en-US" smtClean="0"/>
          </a:p>
        </p:txBody>
      </p:sp>
      <p:pic>
        <p:nvPicPr>
          <p:cNvPr id="6149" name="Picture 4"/>
          <p:cNvPicPr>
            <a:picLocks noChangeAspect="1" noChangeArrowheads="1"/>
          </p:cNvPicPr>
          <p:nvPr/>
        </p:nvPicPr>
        <p:blipFill>
          <a:blip r:embed="rId2" cstate="print"/>
          <a:srcRect/>
          <a:stretch>
            <a:fillRect/>
          </a:stretch>
        </p:blipFill>
        <p:spPr bwMode="auto">
          <a:xfrm>
            <a:off x="6858000" y="5562600"/>
            <a:ext cx="1598613" cy="1089025"/>
          </a:xfrm>
          <a:prstGeom prst="rect">
            <a:avLst/>
          </a:prstGeom>
          <a:noFill/>
          <a:ln w="9525">
            <a:noFill/>
            <a:miter lim="800000"/>
            <a:headEnd/>
            <a:tailEnd/>
          </a:ln>
          <a:effectLst/>
        </p:spPr>
      </p:pic>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 calcmode="lin" valueType="num">
                                      <p:cBhvr>
                                        <p:cTn id="7" dur="500" fill="hold"/>
                                        <p:tgtEl>
                                          <p:spTgt spid="921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9219">
                                            <p:txEl>
                                              <p:pRg st="0" end="0"/>
                                            </p:txEl>
                                          </p:spTgt>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9219">
                                            <p:txEl>
                                              <p:pRg st="1" end="1"/>
                                            </p:txEl>
                                          </p:spTgt>
                                        </p:tgtEl>
                                        <p:attrNameLst>
                                          <p:attrName>style.visibility</p:attrName>
                                        </p:attrNameLst>
                                      </p:cBhvr>
                                      <p:to>
                                        <p:strVal val="visible"/>
                                      </p:to>
                                    </p:set>
                                    <p:anim calcmode="lin" valueType="num">
                                      <p:cBhvr>
                                        <p:cTn id="11" dur="500" fill="hold"/>
                                        <p:tgtEl>
                                          <p:spTgt spid="9219">
                                            <p:txEl>
                                              <p:pRg st="1" end="1"/>
                                            </p:txEl>
                                          </p:spTgt>
                                        </p:tgtEl>
                                        <p:attrNameLst>
                                          <p:attrName>ppt_w</p:attrName>
                                        </p:attrNameLst>
                                      </p:cBhvr>
                                      <p:tavLst>
                                        <p:tav tm="0">
                                          <p:val>
                                            <p:fltVal val="0"/>
                                          </p:val>
                                        </p:tav>
                                        <p:tav tm="100000">
                                          <p:val>
                                            <p:strVal val="#ppt_w"/>
                                          </p:val>
                                        </p:tav>
                                      </p:tavLst>
                                    </p:anim>
                                    <p:anim calcmode="lin" valueType="num">
                                      <p:cBhvr>
                                        <p:cTn id="12" dur="500" fill="hold"/>
                                        <p:tgtEl>
                                          <p:spTgt spid="9219">
                                            <p:txEl>
                                              <p:pRg st="1" end="1"/>
                                            </p:txEl>
                                          </p:spTgt>
                                        </p:tgtEl>
                                        <p:attrNameLst>
                                          <p:attrName>ppt_h</p:attrName>
                                        </p:attrNameLst>
                                      </p:cBhvr>
                                      <p:tavLst>
                                        <p:tav tm="0">
                                          <p:val>
                                            <p:strVal val="#ppt_h"/>
                                          </p:val>
                                        </p:tav>
                                        <p:tav tm="100000">
                                          <p:val>
                                            <p:strVal val="#ppt_h"/>
                                          </p:val>
                                        </p:tav>
                                      </p:tavLst>
                                    </p:anim>
                                  </p:childTnLst>
                                </p:cTn>
                              </p:par>
                              <p:par>
                                <p:cTn id="13" presetID="17" presetClass="entr" presetSubtype="10" fill="hold" grpId="0" nodeType="withEffect">
                                  <p:stCondLst>
                                    <p:cond delay="0"/>
                                  </p:stCondLst>
                                  <p:childTnLst>
                                    <p:set>
                                      <p:cBhvr>
                                        <p:cTn id="14" dur="1" fill="hold">
                                          <p:stCondLst>
                                            <p:cond delay="0"/>
                                          </p:stCondLst>
                                        </p:cTn>
                                        <p:tgtEl>
                                          <p:spTgt spid="9219">
                                            <p:txEl>
                                              <p:pRg st="2" end="2"/>
                                            </p:txEl>
                                          </p:spTgt>
                                        </p:tgtEl>
                                        <p:attrNameLst>
                                          <p:attrName>style.visibility</p:attrName>
                                        </p:attrNameLst>
                                      </p:cBhvr>
                                      <p:to>
                                        <p:strVal val="visible"/>
                                      </p:to>
                                    </p:set>
                                    <p:anim calcmode="lin" valueType="num">
                                      <p:cBhvr>
                                        <p:cTn id="15" dur="500" fill="hold"/>
                                        <p:tgtEl>
                                          <p:spTgt spid="9219">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9219">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10" fill="hold" grpId="0" nodeType="clickEffect">
                                  <p:stCondLst>
                                    <p:cond delay="0"/>
                                  </p:stCondLst>
                                  <p:childTnLst>
                                    <p:set>
                                      <p:cBhvr>
                                        <p:cTn id="20" dur="1" fill="hold">
                                          <p:stCondLst>
                                            <p:cond delay="0"/>
                                          </p:stCondLst>
                                        </p:cTn>
                                        <p:tgtEl>
                                          <p:spTgt spid="9219">
                                            <p:txEl>
                                              <p:pRg st="3" end="3"/>
                                            </p:txEl>
                                          </p:spTgt>
                                        </p:tgtEl>
                                        <p:attrNameLst>
                                          <p:attrName>style.visibility</p:attrName>
                                        </p:attrNameLst>
                                      </p:cBhvr>
                                      <p:to>
                                        <p:strVal val="visible"/>
                                      </p:to>
                                    </p:set>
                                    <p:anim calcmode="lin" valueType="num">
                                      <p:cBhvr>
                                        <p:cTn id="21" dur="500" fill="hold"/>
                                        <p:tgtEl>
                                          <p:spTgt spid="9219">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9219">
                                            <p:txEl>
                                              <p:pRg st="3" end="3"/>
                                            </p:txEl>
                                          </p:spTgt>
                                        </p:tgtEl>
                                        <p:attrNameLst>
                                          <p:attrName>ppt_h</p:attrName>
                                        </p:attrNameLst>
                                      </p:cBhvr>
                                      <p:tavLst>
                                        <p:tav tm="0">
                                          <p:val>
                                            <p:strVal val="#ppt_h"/>
                                          </p:val>
                                        </p:tav>
                                        <p:tav tm="100000">
                                          <p:val>
                                            <p:strVal val="#ppt_h"/>
                                          </p:val>
                                        </p:tav>
                                      </p:tavLst>
                                    </p:anim>
                                  </p:childTnLst>
                                </p:cTn>
                              </p:par>
                              <p:par>
                                <p:cTn id="23" presetID="17" presetClass="entr" presetSubtype="10" fill="hold" grpId="0" nodeType="withEffect">
                                  <p:stCondLst>
                                    <p:cond delay="0"/>
                                  </p:stCondLst>
                                  <p:childTnLst>
                                    <p:set>
                                      <p:cBhvr>
                                        <p:cTn id="24" dur="1" fill="hold">
                                          <p:stCondLst>
                                            <p:cond delay="0"/>
                                          </p:stCondLst>
                                        </p:cTn>
                                        <p:tgtEl>
                                          <p:spTgt spid="9219">
                                            <p:txEl>
                                              <p:pRg st="4" end="4"/>
                                            </p:txEl>
                                          </p:spTgt>
                                        </p:tgtEl>
                                        <p:attrNameLst>
                                          <p:attrName>style.visibility</p:attrName>
                                        </p:attrNameLst>
                                      </p:cBhvr>
                                      <p:to>
                                        <p:strVal val="visible"/>
                                      </p:to>
                                    </p:set>
                                    <p:anim calcmode="lin" valueType="num">
                                      <p:cBhvr>
                                        <p:cTn id="25" dur="500" fill="hold"/>
                                        <p:tgtEl>
                                          <p:spTgt spid="9219">
                                            <p:txEl>
                                              <p:pRg st="4" end="4"/>
                                            </p:txEl>
                                          </p:spTgt>
                                        </p:tgtEl>
                                        <p:attrNameLst>
                                          <p:attrName>ppt_w</p:attrName>
                                        </p:attrNameLst>
                                      </p:cBhvr>
                                      <p:tavLst>
                                        <p:tav tm="0">
                                          <p:val>
                                            <p:fltVal val="0"/>
                                          </p:val>
                                        </p:tav>
                                        <p:tav tm="100000">
                                          <p:val>
                                            <p:strVal val="#ppt_w"/>
                                          </p:val>
                                        </p:tav>
                                      </p:tavLst>
                                    </p:anim>
                                    <p:anim calcmode="lin" valueType="num">
                                      <p:cBhvr>
                                        <p:cTn id="26" dur="500" fill="hold"/>
                                        <p:tgtEl>
                                          <p:spTgt spid="9219">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122238"/>
            <a:ext cx="7543800" cy="1020762"/>
          </a:xfrm>
        </p:spPr>
        <p:txBody>
          <a:bodyPr/>
          <a:lstStyle/>
          <a:p>
            <a:pPr eaLnBrk="1" hangingPunct="1"/>
            <a:r>
              <a:rPr lang="en-US" altLang="en-US" sz="3600" dirty="0" smtClean="0"/>
              <a:t>Does God Keep Such A Record?</a:t>
            </a:r>
          </a:p>
        </p:txBody>
      </p:sp>
      <p:sp>
        <p:nvSpPr>
          <p:cNvPr id="10243" name="Rectangle 3"/>
          <p:cNvSpPr>
            <a:spLocks noGrp="1" noChangeArrowheads="1"/>
          </p:cNvSpPr>
          <p:nvPr>
            <p:ph type="body" idx="1"/>
          </p:nvPr>
        </p:nvSpPr>
        <p:spPr>
          <a:xfrm>
            <a:off x="457200" y="1719263"/>
            <a:ext cx="8458200" cy="4411662"/>
          </a:xfrm>
        </p:spPr>
        <p:txBody>
          <a:bodyPr/>
          <a:lstStyle/>
          <a:p>
            <a:pPr eaLnBrk="1" hangingPunct="1">
              <a:lnSpc>
                <a:spcPct val="90000"/>
              </a:lnSpc>
              <a:buNone/>
              <a:defRPr/>
            </a:pPr>
            <a:r>
              <a:rPr lang="en-US" altLang="en-US" sz="3200" b="1" dirty="0" smtClean="0">
                <a:solidFill>
                  <a:srgbClr val="FF0000"/>
                </a:solidFill>
              </a:rPr>
              <a:t>Prophets Confirm That He Does!</a:t>
            </a:r>
          </a:p>
          <a:p>
            <a:pPr eaLnBrk="1" hangingPunct="1">
              <a:lnSpc>
                <a:spcPct val="90000"/>
              </a:lnSpc>
              <a:defRPr/>
            </a:pPr>
            <a:r>
              <a:rPr lang="en-US" altLang="en-US" sz="2200" b="1" i="1" dirty="0" smtClean="0"/>
              <a:t>Daniel 7:9-10 </a:t>
            </a:r>
            <a:r>
              <a:rPr lang="en-US" altLang="en-US" sz="2200" i="1" dirty="0" smtClean="0"/>
              <a:t>“I beheld till thrones were placed, and one that was ancient of days did sit: his raiment was white as snow, and the hair of his head like pure wool; his throne was fiery flames, (and) the wheels thereof burning fire. A fiery stream issued and came forth from before him: thousands of thousands ministered unto him, and ten thousand times ten thousand stood before him: the judgment was set, and the books were opened.</a:t>
            </a:r>
            <a:r>
              <a:rPr lang="en-US" altLang="en-US" sz="2400" b="1" i="1" dirty="0" smtClean="0"/>
              <a:t> </a:t>
            </a:r>
          </a:p>
          <a:p>
            <a:pPr eaLnBrk="1" hangingPunct="1">
              <a:lnSpc>
                <a:spcPct val="90000"/>
              </a:lnSpc>
              <a:defRPr/>
            </a:pPr>
            <a:r>
              <a:rPr lang="en-US" altLang="en-US" sz="2400" b="1" i="1" dirty="0" smtClean="0"/>
              <a:t>Malachi 3:16 </a:t>
            </a:r>
            <a:r>
              <a:rPr lang="en-US" altLang="en-US" sz="2400" i="1" dirty="0" smtClean="0"/>
              <a:t>“Then they that feared Jehovah </a:t>
            </a:r>
            <a:r>
              <a:rPr lang="en-US" altLang="en-US" sz="2400" i="1" dirty="0" err="1" smtClean="0"/>
              <a:t>spake</a:t>
            </a:r>
            <a:r>
              <a:rPr lang="en-US" altLang="en-US" sz="2400" i="1" dirty="0" smtClean="0"/>
              <a:t> one with another; and Jehovah hearkened, and heard, and a book of remembrance was written before him, for them that feared Jehovah, and that thought upon his name.”</a:t>
            </a:r>
          </a:p>
          <a:p>
            <a:pPr eaLnBrk="1" hangingPunct="1">
              <a:lnSpc>
                <a:spcPct val="90000"/>
              </a:lnSpc>
              <a:defRPr/>
            </a:pPr>
            <a:endParaRPr lang="en-US" altLang="en-US" sz="2200" dirty="0" smtClean="0"/>
          </a:p>
          <a:p>
            <a:pPr eaLnBrk="1" hangingPunct="1">
              <a:lnSpc>
                <a:spcPct val="90000"/>
              </a:lnSpc>
              <a:buNone/>
              <a:defRPr/>
            </a:pPr>
            <a:endParaRPr lang="en-US" altLang="en-US" sz="2200" dirty="0" smtClean="0"/>
          </a:p>
          <a:p>
            <a:pPr lvl="1" eaLnBrk="1" hangingPunct="1">
              <a:lnSpc>
                <a:spcPct val="90000"/>
              </a:lnSpc>
              <a:buFont typeface="Wingdings" pitchFamily="2" charset="2"/>
              <a:buNone/>
              <a:defRPr/>
            </a:pPr>
            <a:endParaRPr lang="en-US" altLang="en-US" sz="2200" i="1" dirty="0" smtClean="0"/>
          </a:p>
        </p:txBody>
      </p:sp>
      <p:sp>
        <p:nvSpPr>
          <p:cNvPr id="10246" name="Line 6"/>
          <p:cNvSpPr>
            <a:spLocks noChangeShapeType="1"/>
          </p:cNvSpPr>
          <p:nvPr/>
        </p:nvSpPr>
        <p:spPr bwMode="auto">
          <a:xfrm>
            <a:off x="4876800" y="4419600"/>
            <a:ext cx="2895600" cy="0"/>
          </a:xfrm>
          <a:prstGeom prst="line">
            <a:avLst/>
          </a:prstGeom>
          <a:noFill/>
          <a:ln w="57150">
            <a:solidFill>
              <a:srgbClr val="FF0000"/>
            </a:solidFill>
            <a:round/>
            <a:headEnd/>
            <a:tailEnd/>
          </a:ln>
          <a:effectLst/>
        </p:spPr>
        <p:txBody>
          <a:bodyPr/>
          <a:lstStyle/>
          <a:p>
            <a:endParaRPr lang="en-US"/>
          </a:p>
        </p:txBody>
      </p:sp>
      <p:sp>
        <p:nvSpPr>
          <p:cNvPr id="7173" name="Slide Number Placeholder 1"/>
          <p:cNvSpPr>
            <a:spLocks noGrp="1"/>
          </p:cNvSpPr>
          <p:nvPr>
            <p:ph type="sldNum" sz="quarter" idx="12"/>
          </p:nvPr>
        </p:nvSpPr>
        <p:spPr>
          <a:noFill/>
          <a:ln>
            <a:miter lim="800000"/>
            <a:headEnd/>
            <a:tailEnd/>
          </a:ln>
        </p:spPr>
        <p:txBody>
          <a:bodyPr/>
          <a:lstStyle/>
          <a:p>
            <a:fld id="{CE241E77-F163-417D-9FA3-85E9CDC331AB}" type="slidenum">
              <a:rPr lang="en-US" altLang="en-US" smtClean="0"/>
              <a:pPr/>
              <a:t>5</a:t>
            </a:fld>
            <a:endParaRPr lang="en-US" altLang="en-US" smtClean="0"/>
          </a:p>
        </p:txBody>
      </p:sp>
      <p:pic>
        <p:nvPicPr>
          <p:cNvPr id="7174" name="Picture 4"/>
          <p:cNvPicPr>
            <a:picLocks noChangeAspect="1" noChangeArrowheads="1"/>
          </p:cNvPicPr>
          <p:nvPr/>
        </p:nvPicPr>
        <p:blipFill>
          <a:blip r:embed="rId2" cstate="print"/>
          <a:srcRect/>
          <a:stretch>
            <a:fillRect/>
          </a:stretch>
        </p:blipFill>
        <p:spPr bwMode="auto">
          <a:xfrm>
            <a:off x="6858000" y="5768975"/>
            <a:ext cx="1598613" cy="1089025"/>
          </a:xfrm>
          <a:prstGeom prst="rect">
            <a:avLst/>
          </a:prstGeom>
          <a:noFill/>
          <a:ln w="9525">
            <a:noFill/>
            <a:miter lim="800000"/>
            <a:headEnd/>
            <a:tailEnd/>
          </a:ln>
          <a:effectLst/>
        </p:spPr>
      </p:pic>
      <p:sp>
        <p:nvSpPr>
          <p:cNvPr id="8" name="Line 6"/>
          <p:cNvSpPr>
            <a:spLocks noChangeShapeType="1"/>
          </p:cNvSpPr>
          <p:nvPr/>
        </p:nvSpPr>
        <p:spPr bwMode="auto">
          <a:xfrm>
            <a:off x="914400" y="5486400"/>
            <a:ext cx="2895600" cy="0"/>
          </a:xfrm>
          <a:prstGeom prst="line">
            <a:avLst/>
          </a:prstGeom>
          <a:noFill/>
          <a:ln w="57150">
            <a:solidFill>
              <a:srgbClr val="FF0000"/>
            </a:solidFill>
            <a:round/>
            <a:headEnd/>
            <a:tailEnd/>
          </a:ln>
          <a:effectLst/>
        </p:spPr>
        <p:txBody>
          <a:bodyPr/>
          <a:lstStyle/>
          <a:p>
            <a:endParaRPr lang="en-US"/>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43">
                                            <p:txEl>
                                              <p:pRg st="1" end="1"/>
                                            </p:txEl>
                                          </p:spTgt>
                                        </p:tgtEl>
                                        <p:attrNameLst>
                                          <p:attrName>style.visibility</p:attrName>
                                        </p:attrNameLst>
                                      </p:cBhvr>
                                      <p:to>
                                        <p:strVal val="visible"/>
                                      </p:to>
                                    </p:set>
                                    <p:anim calcmode="lin" valueType="num">
                                      <p:cBhvr>
                                        <p:cTn id="7" dur="500" fill="hold"/>
                                        <p:tgtEl>
                                          <p:spTgt spid="1024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1024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0246"/>
                                        </p:tgtEl>
                                        <p:attrNameLst>
                                          <p:attrName>style.visibility</p:attrName>
                                        </p:attrNameLst>
                                      </p:cBhvr>
                                      <p:to>
                                        <p:strVal val="visible"/>
                                      </p:to>
                                    </p:set>
                                    <p:animEffect transition="in" filter="wipe(left)">
                                      <p:cBhvr>
                                        <p:cTn id="13" dur="1500"/>
                                        <p:tgtEl>
                                          <p:spTgt spid="10246"/>
                                        </p:tgtEl>
                                      </p:cBhvr>
                                    </p:animEffect>
                                  </p:childTnLst>
                                </p:cTn>
                              </p:par>
                            </p:childTnLst>
                          </p:cTn>
                        </p:par>
                      </p:childTnLst>
                    </p:cTn>
                  </p:par>
                  <p:par>
                    <p:cTn id="14" fill="hold">
                      <p:stCondLst>
                        <p:cond delay="indefinite"/>
                      </p:stCondLst>
                      <p:childTnLst>
                        <p:par>
                          <p:cTn id="15" fill="hold">
                            <p:stCondLst>
                              <p:cond delay="0"/>
                            </p:stCondLst>
                            <p:childTnLst>
                              <p:par>
                                <p:cTn id="16" presetID="17" presetClass="entr" presetSubtype="10" fill="hold" grpId="0" nodeType="clickEffect">
                                  <p:stCondLst>
                                    <p:cond delay="0"/>
                                  </p:stCondLst>
                                  <p:childTnLst>
                                    <p:set>
                                      <p:cBhvr>
                                        <p:cTn id="17" dur="1" fill="hold">
                                          <p:stCondLst>
                                            <p:cond delay="0"/>
                                          </p:stCondLst>
                                        </p:cTn>
                                        <p:tgtEl>
                                          <p:spTgt spid="10243">
                                            <p:txEl>
                                              <p:pRg st="2" end="2"/>
                                            </p:txEl>
                                          </p:spTgt>
                                        </p:tgtEl>
                                        <p:attrNameLst>
                                          <p:attrName>style.visibility</p:attrName>
                                        </p:attrNameLst>
                                      </p:cBhvr>
                                      <p:to>
                                        <p:strVal val="visible"/>
                                      </p:to>
                                    </p:set>
                                    <p:anim calcmode="lin" valueType="num">
                                      <p:cBhvr>
                                        <p:cTn id="18" dur="500" fill="hold"/>
                                        <p:tgtEl>
                                          <p:spTgt spid="10243">
                                            <p:txEl>
                                              <p:pRg st="2" end="2"/>
                                            </p:txEl>
                                          </p:spTgt>
                                        </p:tgtEl>
                                        <p:attrNameLst>
                                          <p:attrName>ppt_w</p:attrName>
                                        </p:attrNameLst>
                                      </p:cBhvr>
                                      <p:tavLst>
                                        <p:tav tm="0">
                                          <p:val>
                                            <p:fltVal val="0"/>
                                          </p:val>
                                        </p:tav>
                                        <p:tav tm="100000">
                                          <p:val>
                                            <p:strVal val="#ppt_w"/>
                                          </p:val>
                                        </p:tav>
                                      </p:tavLst>
                                    </p:anim>
                                    <p:anim calcmode="lin" valueType="num">
                                      <p:cBhvr>
                                        <p:cTn id="19" dur="500" fill="hold"/>
                                        <p:tgtEl>
                                          <p:spTgt spid="1024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uiExpand="1" build="p"/>
      <p:bldP spid="10246"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457200" y="1719263"/>
            <a:ext cx="8458200" cy="4411662"/>
          </a:xfrm>
        </p:spPr>
        <p:txBody>
          <a:bodyPr/>
          <a:lstStyle/>
          <a:p>
            <a:pPr eaLnBrk="1" hangingPunct="1">
              <a:lnSpc>
                <a:spcPct val="90000"/>
              </a:lnSpc>
              <a:buNone/>
              <a:defRPr/>
            </a:pPr>
            <a:r>
              <a:rPr lang="en-US" altLang="en-US" sz="3200" b="1" dirty="0" smtClean="0">
                <a:solidFill>
                  <a:srgbClr val="FF0000"/>
                </a:solidFill>
              </a:rPr>
              <a:t>Jesus Confirms He does!</a:t>
            </a:r>
          </a:p>
          <a:p>
            <a:pPr lvl="1" eaLnBrk="1" hangingPunct="1">
              <a:lnSpc>
                <a:spcPct val="90000"/>
              </a:lnSpc>
              <a:defRPr/>
            </a:pPr>
            <a:r>
              <a:rPr lang="en-US" altLang="en-US" sz="2800" i="1" dirty="0" smtClean="0"/>
              <a:t>TEXT: </a:t>
            </a:r>
            <a:r>
              <a:rPr lang="en-US" altLang="en-US" sz="2800" dirty="0" smtClean="0"/>
              <a:t>Luke 10:17-20</a:t>
            </a:r>
          </a:p>
          <a:p>
            <a:pPr eaLnBrk="1" hangingPunct="1">
              <a:lnSpc>
                <a:spcPct val="90000"/>
              </a:lnSpc>
              <a:buNone/>
              <a:defRPr/>
            </a:pPr>
            <a:r>
              <a:rPr lang="en-US" altLang="en-US" sz="3200" b="1" dirty="0" smtClean="0">
                <a:solidFill>
                  <a:srgbClr val="FF0000"/>
                </a:solidFill>
              </a:rPr>
              <a:t>Paul Confirms He Does!</a:t>
            </a:r>
          </a:p>
          <a:p>
            <a:pPr lvl="1" eaLnBrk="1" hangingPunct="1">
              <a:lnSpc>
                <a:spcPct val="90000"/>
              </a:lnSpc>
              <a:defRPr/>
            </a:pPr>
            <a:r>
              <a:rPr lang="en-US" altLang="en-US" i="1" dirty="0" smtClean="0"/>
              <a:t>Philippians 4:3 “Yea, I beseech thee also, true yokefellow, help these women, for they labored with me in the gospel, with Clement also, and the rest of my fellow-workers, whose names are in the book of life.”</a:t>
            </a:r>
          </a:p>
          <a:p>
            <a:pPr eaLnBrk="1" hangingPunct="1">
              <a:lnSpc>
                <a:spcPct val="90000"/>
              </a:lnSpc>
              <a:defRPr/>
            </a:pPr>
            <a:endParaRPr lang="en-US" altLang="en-US" dirty="0" smtClean="0"/>
          </a:p>
          <a:p>
            <a:pPr marL="344487" lvl="1" indent="0" eaLnBrk="1" hangingPunct="1">
              <a:lnSpc>
                <a:spcPct val="90000"/>
              </a:lnSpc>
              <a:buFont typeface="Wingdings" pitchFamily="2" charset="2"/>
              <a:buNone/>
              <a:defRPr/>
            </a:pPr>
            <a:endParaRPr lang="en-US" altLang="en-US" sz="2200" dirty="0" smtClean="0"/>
          </a:p>
          <a:p>
            <a:pPr lvl="1" eaLnBrk="1" hangingPunct="1">
              <a:lnSpc>
                <a:spcPct val="90000"/>
              </a:lnSpc>
              <a:buFont typeface="Wingdings" pitchFamily="2" charset="2"/>
              <a:buNone/>
              <a:defRPr/>
            </a:pPr>
            <a:endParaRPr lang="en-US" altLang="en-US" sz="2200" i="1" dirty="0" smtClean="0"/>
          </a:p>
        </p:txBody>
      </p:sp>
      <p:sp>
        <p:nvSpPr>
          <p:cNvPr id="7173" name="Slide Number Placeholder 1"/>
          <p:cNvSpPr>
            <a:spLocks noGrp="1"/>
          </p:cNvSpPr>
          <p:nvPr>
            <p:ph type="sldNum" sz="quarter" idx="12"/>
          </p:nvPr>
        </p:nvSpPr>
        <p:spPr>
          <a:noFill/>
          <a:ln>
            <a:miter lim="800000"/>
            <a:headEnd/>
            <a:tailEnd/>
          </a:ln>
        </p:spPr>
        <p:txBody>
          <a:bodyPr/>
          <a:lstStyle/>
          <a:p>
            <a:fld id="{CE241E77-F163-417D-9FA3-85E9CDC331AB}" type="slidenum">
              <a:rPr lang="en-US" altLang="en-US" smtClean="0"/>
              <a:pPr/>
              <a:t>6</a:t>
            </a:fld>
            <a:endParaRPr lang="en-US" altLang="en-US" smtClean="0"/>
          </a:p>
        </p:txBody>
      </p:sp>
      <p:pic>
        <p:nvPicPr>
          <p:cNvPr id="7174" name="Picture 4"/>
          <p:cNvPicPr>
            <a:picLocks noChangeAspect="1" noChangeArrowheads="1"/>
          </p:cNvPicPr>
          <p:nvPr/>
        </p:nvPicPr>
        <p:blipFill>
          <a:blip r:embed="rId2" cstate="print"/>
          <a:srcRect/>
          <a:stretch>
            <a:fillRect/>
          </a:stretch>
        </p:blipFill>
        <p:spPr bwMode="auto">
          <a:xfrm>
            <a:off x="6858000" y="5562600"/>
            <a:ext cx="1598613" cy="1089025"/>
          </a:xfrm>
          <a:prstGeom prst="rect">
            <a:avLst/>
          </a:prstGeom>
          <a:noFill/>
          <a:ln w="9525">
            <a:noFill/>
            <a:miter lim="800000"/>
            <a:headEnd/>
            <a:tailEnd/>
          </a:ln>
          <a:effectLst/>
        </p:spPr>
      </p:pic>
      <p:sp>
        <p:nvSpPr>
          <p:cNvPr id="7" name="Rectangle 2"/>
          <p:cNvSpPr>
            <a:spLocks noGrp="1" noChangeArrowheads="1"/>
          </p:cNvSpPr>
          <p:nvPr>
            <p:ph type="title"/>
          </p:nvPr>
        </p:nvSpPr>
        <p:spPr>
          <a:xfrm>
            <a:off x="457200" y="122238"/>
            <a:ext cx="7543800" cy="1020762"/>
          </a:xfrm>
        </p:spPr>
        <p:txBody>
          <a:bodyPr/>
          <a:lstStyle/>
          <a:p>
            <a:pPr eaLnBrk="1" hangingPunct="1"/>
            <a:r>
              <a:rPr lang="en-US" altLang="en-US" sz="3600" dirty="0" smtClean="0"/>
              <a:t>Does God Keep Such A Record?</a:t>
            </a:r>
          </a:p>
        </p:txBody>
      </p:sp>
      <p:sp>
        <p:nvSpPr>
          <p:cNvPr id="8" name="Line 6"/>
          <p:cNvSpPr>
            <a:spLocks noChangeShapeType="1"/>
          </p:cNvSpPr>
          <p:nvPr/>
        </p:nvSpPr>
        <p:spPr bwMode="auto">
          <a:xfrm>
            <a:off x="4114800" y="4724400"/>
            <a:ext cx="4572000" cy="0"/>
          </a:xfrm>
          <a:prstGeom prst="line">
            <a:avLst/>
          </a:prstGeom>
          <a:noFill/>
          <a:ln w="57150">
            <a:solidFill>
              <a:srgbClr val="FF0000"/>
            </a:solidFill>
            <a:round/>
            <a:headEnd/>
            <a:tailEnd/>
          </a:ln>
          <a:effectLst/>
        </p:spPr>
        <p:txBody>
          <a:bodyPr/>
          <a:lstStyle/>
          <a:p>
            <a:endParaRPr lang="en-US"/>
          </a:p>
        </p:txBody>
      </p:sp>
      <p:sp>
        <p:nvSpPr>
          <p:cNvPr id="9" name="Line 6"/>
          <p:cNvSpPr>
            <a:spLocks noChangeShapeType="1"/>
          </p:cNvSpPr>
          <p:nvPr/>
        </p:nvSpPr>
        <p:spPr bwMode="auto">
          <a:xfrm>
            <a:off x="1219200" y="5105400"/>
            <a:ext cx="609600" cy="0"/>
          </a:xfrm>
          <a:prstGeom prst="line">
            <a:avLst/>
          </a:prstGeom>
          <a:noFill/>
          <a:ln w="57150">
            <a:solidFill>
              <a:srgbClr val="FF0000"/>
            </a:solidFill>
            <a:round/>
            <a:headEnd/>
            <a:tailEnd/>
          </a:ln>
          <a:effectLst/>
        </p:spPr>
        <p:txBody>
          <a:bodyPr/>
          <a:lstStyle/>
          <a:p>
            <a:endParaRPr lang="en-US"/>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10243">
                                            <p:txEl>
                                              <p:pRg st="1" end="1"/>
                                            </p:txEl>
                                          </p:spTgt>
                                        </p:tgtEl>
                                        <p:attrNameLst>
                                          <p:attrName>style.visibility</p:attrName>
                                        </p:attrNameLst>
                                      </p:cBhvr>
                                      <p:to>
                                        <p:strVal val="visible"/>
                                      </p:to>
                                    </p:set>
                                    <p:anim calcmode="lin" valueType="num">
                                      <p:cBhvr>
                                        <p:cTn id="7" dur="500" fill="hold"/>
                                        <p:tgtEl>
                                          <p:spTgt spid="1024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1024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43">
                                            <p:txEl>
                                              <p:pRg st="2" end="2"/>
                                            </p:txEl>
                                          </p:spTgt>
                                        </p:tgtEl>
                                        <p:attrNameLst>
                                          <p:attrName>style.visibility</p:attrName>
                                        </p:attrNameLst>
                                      </p:cBhvr>
                                      <p:to>
                                        <p:strVal val="visible"/>
                                      </p:to>
                                    </p:set>
                                    <p:anim calcmode="lin" valueType="num">
                                      <p:cBhvr>
                                        <p:cTn id="13" dur="500" fill="hold"/>
                                        <p:tgtEl>
                                          <p:spTgt spid="10243">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10243">
                                            <p:txEl>
                                              <p:pRg st="2" end="2"/>
                                            </p:txEl>
                                          </p:spTgt>
                                        </p:tgtEl>
                                        <p:attrNameLst>
                                          <p:attrName>ppt_h</p:attrName>
                                        </p:attrNameLst>
                                      </p:cBhvr>
                                      <p:tavLst>
                                        <p:tav tm="0">
                                          <p:val>
                                            <p:strVal val="#ppt_h"/>
                                          </p:val>
                                        </p:tav>
                                        <p:tav tm="100000">
                                          <p:val>
                                            <p:strVal val="#ppt_h"/>
                                          </p:val>
                                        </p:tav>
                                      </p:tavLst>
                                    </p:anim>
                                  </p:childTnLst>
                                </p:cTn>
                              </p:par>
                              <p:par>
                                <p:cTn id="15" presetID="17" presetClass="entr" presetSubtype="10" fill="hold" grpId="0" nodeType="withEffect">
                                  <p:stCondLst>
                                    <p:cond delay="0"/>
                                  </p:stCondLst>
                                  <p:childTnLst>
                                    <p:set>
                                      <p:cBhvr>
                                        <p:cTn id="16" dur="1" fill="hold">
                                          <p:stCondLst>
                                            <p:cond delay="0"/>
                                          </p:stCondLst>
                                        </p:cTn>
                                        <p:tgtEl>
                                          <p:spTgt spid="10243">
                                            <p:txEl>
                                              <p:pRg st="3" end="3"/>
                                            </p:txEl>
                                          </p:spTgt>
                                        </p:tgtEl>
                                        <p:attrNameLst>
                                          <p:attrName>style.visibility</p:attrName>
                                        </p:attrNameLst>
                                      </p:cBhvr>
                                      <p:to>
                                        <p:strVal val="visible"/>
                                      </p:to>
                                    </p:set>
                                    <p:anim calcmode="lin" valueType="num">
                                      <p:cBhvr>
                                        <p:cTn id="17" dur="500" fill="hold"/>
                                        <p:tgtEl>
                                          <p:spTgt spid="10243">
                                            <p:txEl>
                                              <p:pRg st="3" end="3"/>
                                            </p:txEl>
                                          </p:spTgt>
                                        </p:tgtEl>
                                        <p:attrNameLst>
                                          <p:attrName>ppt_w</p:attrName>
                                        </p:attrNameLst>
                                      </p:cBhvr>
                                      <p:tavLst>
                                        <p:tav tm="0">
                                          <p:val>
                                            <p:fltVal val="0"/>
                                          </p:val>
                                        </p:tav>
                                        <p:tav tm="100000">
                                          <p:val>
                                            <p:strVal val="#ppt_w"/>
                                          </p:val>
                                        </p:tav>
                                      </p:tavLst>
                                    </p:anim>
                                    <p:anim calcmode="lin" valueType="num">
                                      <p:cBhvr>
                                        <p:cTn id="18" dur="500" fill="hold"/>
                                        <p:tgtEl>
                                          <p:spTgt spid="1024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1500"/>
                                        <p:tgtEl>
                                          <p:spTgt spid="8"/>
                                        </p:tgtEl>
                                      </p:cBhvr>
                                    </p:animEffect>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uiExpand="1" build="p"/>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457200" y="1719263"/>
            <a:ext cx="8458200" cy="4411662"/>
          </a:xfrm>
        </p:spPr>
        <p:txBody>
          <a:bodyPr/>
          <a:lstStyle/>
          <a:p>
            <a:pPr eaLnBrk="1" hangingPunct="1">
              <a:lnSpc>
                <a:spcPct val="90000"/>
              </a:lnSpc>
              <a:buNone/>
              <a:defRPr/>
            </a:pPr>
            <a:r>
              <a:rPr lang="en-US" altLang="en-US" sz="3200" b="1" dirty="0" smtClean="0">
                <a:solidFill>
                  <a:srgbClr val="FF0000"/>
                </a:solidFill>
              </a:rPr>
              <a:t>Holy Spirit Confirms He Does! </a:t>
            </a:r>
          </a:p>
          <a:p>
            <a:pPr lvl="1" eaLnBrk="1" hangingPunct="1">
              <a:lnSpc>
                <a:spcPct val="90000"/>
              </a:lnSpc>
              <a:defRPr/>
            </a:pPr>
            <a:r>
              <a:rPr lang="en-US" altLang="en-US" sz="2800" i="1" dirty="0" smtClean="0"/>
              <a:t>Revelation 20:12</a:t>
            </a:r>
            <a:r>
              <a:rPr lang="en-US" altLang="en-US" sz="3200" i="1" dirty="0" smtClean="0"/>
              <a:t> “</a:t>
            </a:r>
            <a:r>
              <a:rPr lang="en-US" altLang="en-US" sz="2800" i="1" dirty="0" smtClean="0"/>
              <a:t>And I saw the dead, the great and the small, standing before the throne; and books were opened: and another book was opened, which is (the book) of life: and the dead were judged out of the things which were written in the books, according to their works.”</a:t>
            </a:r>
          </a:p>
          <a:p>
            <a:pPr lvl="1" eaLnBrk="1" hangingPunct="1">
              <a:lnSpc>
                <a:spcPct val="90000"/>
              </a:lnSpc>
              <a:defRPr/>
            </a:pPr>
            <a:r>
              <a:rPr lang="en-US" altLang="en-US" sz="2800" i="1" dirty="0" smtClean="0"/>
              <a:t>Revelation 20:15 “And if any was not found written in the book of life, he was cast into the lake of fire.”</a:t>
            </a:r>
          </a:p>
          <a:p>
            <a:pPr eaLnBrk="1" hangingPunct="1">
              <a:lnSpc>
                <a:spcPct val="90000"/>
              </a:lnSpc>
              <a:defRPr/>
            </a:pPr>
            <a:endParaRPr lang="en-US" altLang="en-US" sz="3200" b="1" dirty="0" smtClean="0"/>
          </a:p>
        </p:txBody>
      </p:sp>
      <p:sp>
        <p:nvSpPr>
          <p:cNvPr id="7173" name="Slide Number Placeholder 1"/>
          <p:cNvSpPr>
            <a:spLocks noGrp="1"/>
          </p:cNvSpPr>
          <p:nvPr>
            <p:ph type="sldNum" sz="quarter" idx="12"/>
          </p:nvPr>
        </p:nvSpPr>
        <p:spPr>
          <a:noFill/>
          <a:ln>
            <a:miter lim="800000"/>
            <a:headEnd/>
            <a:tailEnd/>
          </a:ln>
        </p:spPr>
        <p:txBody>
          <a:bodyPr/>
          <a:lstStyle/>
          <a:p>
            <a:fld id="{CE241E77-F163-417D-9FA3-85E9CDC331AB}" type="slidenum">
              <a:rPr lang="en-US" altLang="en-US" smtClean="0"/>
              <a:pPr/>
              <a:t>7</a:t>
            </a:fld>
            <a:endParaRPr lang="en-US" altLang="en-US" smtClean="0"/>
          </a:p>
        </p:txBody>
      </p:sp>
      <p:pic>
        <p:nvPicPr>
          <p:cNvPr id="7174" name="Picture 4"/>
          <p:cNvPicPr>
            <a:picLocks noChangeAspect="1" noChangeArrowheads="1"/>
          </p:cNvPicPr>
          <p:nvPr/>
        </p:nvPicPr>
        <p:blipFill>
          <a:blip r:embed="rId2" cstate="print"/>
          <a:srcRect/>
          <a:stretch>
            <a:fillRect/>
          </a:stretch>
        </p:blipFill>
        <p:spPr bwMode="auto">
          <a:xfrm>
            <a:off x="6858000" y="5562600"/>
            <a:ext cx="1598613" cy="1089025"/>
          </a:xfrm>
          <a:prstGeom prst="rect">
            <a:avLst/>
          </a:prstGeom>
          <a:noFill/>
          <a:ln w="9525">
            <a:noFill/>
            <a:miter lim="800000"/>
            <a:headEnd/>
            <a:tailEnd/>
          </a:ln>
          <a:effectLst/>
        </p:spPr>
      </p:pic>
      <p:sp>
        <p:nvSpPr>
          <p:cNvPr id="7" name="Rectangle 2"/>
          <p:cNvSpPr>
            <a:spLocks noGrp="1" noChangeArrowheads="1"/>
          </p:cNvSpPr>
          <p:nvPr>
            <p:ph type="title"/>
          </p:nvPr>
        </p:nvSpPr>
        <p:spPr>
          <a:xfrm>
            <a:off x="457200" y="122238"/>
            <a:ext cx="7543800" cy="1020762"/>
          </a:xfrm>
        </p:spPr>
        <p:txBody>
          <a:bodyPr/>
          <a:lstStyle/>
          <a:p>
            <a:pPr eaLnBrk="1" hangingPunct="1"/>
            <a:r>
              <a:rPr lang="en-US" altLang="en-US" sz="3600" dirty="0" smtClean="0"/>
              <a:t>Does God Keep Such A Record?</a:t>
            </a:r>
          </a:p>
        </p:txBody>
      </p:sp>
      <p:sp>
        <p:nvSpPr>
          <p:cNvPr id="8" name="Line 6"/>
          <p:cNvSpPr>
            <a:spLocks noChangeShapeType="1"/>
          </p:cNvSpPr>
          <p:nvPr/>
        </p:nvSpPr>
        <p:spPr bwMode="auto">
          <a:xfrm>
            <a:off x="2667000" y="3886200"/>
            <a:ext cx="3733800" cy="0"/>
          </a:xfrm>
          <a:prstGeom prst="line">
            <a:avLst/>
          </a:prstGeom>
          <a:noFill/>
          <a:ln w="57150">
            <a:solidFill>
              <a:srgbClr val="FF0000"/>
            </a:solidFill>
            <a:round/>
            <a:headEnd/>
            <a:tailEnd/>
          </a:ln>
          <a:effectLst/>
        </p:spPr>
        <p:txBody>
          <a:bodyPr/>
          <a:lstStyle/>
          <a:p>
            <a:endParaRPr lang="en-US"/>
          </a:p>
        </p:txBody>
      </p:sp>
      <p:sp>
        <p:nvSpPr>
          <p:cNvPr id="10" name="Line 6"/>
          <p:cNvSpPr>
            <a:spLocks noChangeShapeType="1"/>
          </p:cNvSpPr>
          <p:nvPr/>
        </p:nvSpPr>
        <p:spPr bwMode="auto">
          <a:xfrm>
            <a:off x="1295400" y="4648200"/>
            <a:ext cx="2971800" cy="0"/>
          </a:xfrm>
          <a:prstGeom prst="line">
            <a:avLst/>
          </a:prstGeom>
          <a:noFill/>
          <a:ln w="57150">
            <a:solidFill>
              <a:srgbClr val="FF0000"/>
            </a:solidFill>
            <a:round/>
            <a:headEnd/>
            <a:tailEnd/>
          </a:ln>
          <a:effectLst/>
        </p:spPr>
        <p:txBody>
          <a:bodyPr/>
          <a:lstStyle/>
          <a:p>
            <a:endParaRPr lang="en-US"/>
          </a:p>
        </p:txBody>
      </p:sp>
      <p:sp>
        <p:nvSpPr>
          <p:cNvPr id="11" name="Line 6"/>
          <p:cNvSpPr>
            <a:spLocks noChangeShapeType="1"/>
          </p:cNvSpPr>
          <p:nvPr/>
        </p:nvSpPr>
        <p:spPr bwMode="auto">
          <a:xfrm>
            <a:off x="2819400" y="5486400"/>
            <a:ext cx="2133600" cy="0"/>
          </a:xfrm>
          <a:prstGeom prst="line">
            <a:avLst/>
          </a:prstGeom>
          <a:noFill/>
          <a:ln w="57150">
            <a:solidFill>
              <a:srgbClr val="FF0000"/>
            </a:solidFill>
            <a:round/>
            <a:headEnd/>
            <a:tailEnd/>
          </a:ln>
          <a:effectLst/>
        </p:spPr>
        <p:txBody>
          <a:bodyPr/>
          <a:lstStyle/>
          <a:p>
            <a:endParaRPr lang="en-US"/>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1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1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304800" y="122238"/>
            <a:ext cx="8077200" cy="1020762"/>
          </a:xfrm>
        </p:spPr>
        <p:txBody>
          <a:bodyPr/>
          <a:lstStyle/>
          <a:p>
            <a:pPr eaLnBrk="1" hangingPunct="1"/>
            <a:r>
              <a:rPr lang="en-US" altLang="en-US" sz="4000" b="0" dirty="0" smtClean="0"/>
              <a:t>Does God Keep Such A Record?</a:t>
            </a:r>
            <a:endParaRPr lang="en-US" altLang="en-US" b="0" dirty="0" smtClean="0">
              <a:solidFill>
                <a:srgbClr val="FF0000"/>
              </a:solidFill>
            </a:endParaRPr>
          </a:p>
        </p:txBody>
      </p:sp>
      <p:sp>
        <p:nvSpPr>
          <p:cNvPr id="33795" name="Rectangle 3"/>
          <p:cNvSpPr>
            <a:spLocks noGrp="1" noChangeArrowheads="1"/>
          </p:cNvSpPr>
          <p:nvPr>
            <p:ph type="body" idx="1"/>
          </p:nvPr>
        </p:nvSpPr>
        <p:spPr>
          <a:xfrm>
            <a:off x="381000" y="1600200"/>
            <a:ext cx="8229600" cy="4411662"/>
          </a:xfrm>
        </p:spPr>
        <p:txBody>
          <a:bodyPr/>
          <a:lstStyle/>
          <a:p>
            <a:pPr eaLnBrk="1" hangingPunct="1">
              <a:buNone/>
              <a:defRPr/>
            </a:pPr>
            <a:r>
              <a:rPr lang="en-US" altLang="en-US" sz="3200" b="1" dirty="0" smtClean="0">
                <a:solidFill>
                  <a:srgbClr val="FF0000"/>
                </a:solidFill>
              </a:rPr>
              <a:t>God Said He Does!</a:t>
            </a:r>
          </a:p>
          <a:p>
            <a:pPr eaLnBrk="1" hangingPunct="1">
              <a:defRPr/>
            </a:pPr>
            <a:r>
              <a:rPr lang="en-US" altLang="en-US" i="1" dirty="0" smtClean="0"/>
              <a:t>“And the LORD said to Moses, Whoever has sinned against Me, I will blot him out of My book”</a:t>
            </a:r>
            <a:r>
              <a:rPr lang="en-US" altLang="en-US" dirty="0" smtClean="0"/>
              <a:t> – Exodus 32:33</a:t>
            </a:r>
          </a:p>
          <a:p>
            <a:pPr lvl="1" eaLnBrk="1" hangingPunct="1">
              <a:defRPr/>
            </a:pPr>
            <a:r>
              <a:rPr lang="en-US" altLang="en-US" dirty="0" smtClean="0"/>
              <a:t>Moses was right! – See vs. 32</a:t>
            </a:r>
          </a:p>
          <a:p>
            <a:pPr marL="0" indent="0" eaLnBrk="1" hangingPunct="1">
              <a:buClr>
                <a:srgbClr val="FF0000"/>
              </a:buClr>
              <a:buFont typeface="Wingdings" pitchFamily="2" charset="2"/>
              <a:buNone/>
              <a:defRPr/>
            </a:pPr>
            <a:r>
              <a:rPr lang="en-US" altLang="en-US" sz="3600" b="1" dirty="0" smtClean="0">
                <a:solidFill>
                  <a:srgbClr val="FF0000"/>
                </a:solidFill>
              </a:rPr>
              <a:t>THESE PROOF TEXTS CONFIRM THAT GOD DOES KEEP SUCH A RECORD!</a:t>
            </a:r>
          </a:p>
        </p:txBody>
      </p:sp>
      <p:sp>
        <p:nvSpPr>
          <p:cNvPr id="12294" name="Slide Number Placeholder 1"/>
          <p:cNvSpPr>
            <a:spLocks noGrp="1"/>
          </p:cNvSpPr>
          <p:nvPr>
            <p:ph type="sldNum" sz="quarter" idx="12"/>
          </p:nvPr>
        </p:nvSpPr>
        <p:spPr>
          <a:noFill/>
          <a:ln>
            <a:miter lim="800000"/>
            <a:headEnd/>
            <a:tailEnd/>
          </a:ln>
        </p:spPr>
        <p:txBody>
          <a:bodyPr/>
          <a:lstStyle/>
          <a:p>
            <a:fld id="{AA67C355-6B8B-4660-B748-DA4D955F63F9}" type="slidenum">
              <a:rPr lang="en-US" altLang="en-US" smtClean="0"/>
              <a:pPr/>
              <a:t>8</a:t>
            </a:fld>
            <a:endParaRPr lang="en-US" altLang="en-US" smtClean="0"/>
          </a:p>
        </p:txBody>
      </p:sp>
      <p:pic>
        <p:nvPicPr>
          <p:cNvPr id="12295" name="Picture 4"/>
          <p:cNvPicPr>
            <a:picLocks noChangeAspect="1" noChangeArrowheads="1"/>
          </p:cNvPicPr>
          <p:nvPr/>
        </p:nvPicPr>
        <p:blipFill>
          <a:blip r:embed="rId2" cstate="print"/>
          <a:srcRect/>
          <a:stretch>
            <a:fillRect/>
          </a:stretch>
        </p:blipFill>
        <p:spPr bwMode="auto">
          <a:xfrm>
            <a:off x="6858000" y="5562600"/>
            <a:ext cx="1598613" cy="1089025"/>
          </a:xfrm>
          <a:prstGeom prst="rect">
            <a:avLst/>
          </a:prstGeom>
          <a:noFill/>
          <a:ln w="9525">
            <a:noFill/>
            <a:miter lim="800000"/>
            <a:headEnd/>
            <a:tailEnd/>
          </a:ln>
          <a:effectLst/>
        </p:spPr>
      </p:pic>
      <p:sp>
        <p:nvSpPr>
          <p:cNvPr id="8" name="Line 6"/>
          <p:cNvSpPr>
            <a:spLocks noChangeShapeType="1"/>
          </p:cNvSpPr>
          <p:nvPr/>
        </p:nvSpPr>
        <p:spPr bwMode="auto">
          <a:xfrm>
            <a:off x="5029200" y="3124200"/>
            <a:ext cx="2667000" cy="0"/>
          </a:xfrm>
          <a:prstGeom prst="line">
            <a:avLst/>
          </a:prstGeom>
          <a:noFill/>
          <a:ln w="57150">
            <a:solidFill>
              <a:srgbClr val="FF0000"/>
            </a:solidFill>
            <a:round/>
            <a:headEnd/>
            <a:tailEnd/>
          </a:ln>
          <a:effectLst/>
        </p:spPr>
        <p:txBody>
          <a:bodyPr/>
          <a:lstStyle/>
          <a:p>
            <a:endParaRPr lang="en-US"/>
          </a:p>
        </p:txBody>
      </p:sp>
      <p:sp>
        <p:nvSpPr>
          <p:cNvPr id="9" name="Line 6"/>
          <p:cNvSpPr>
            <a:spLocks noChangeShapeType="1"/>
          </p:cNvSpPr>
          <p:nvPr/>
        </p:nvSpPr>
        <p:spPr bwMode="auto">
          <a:xfrm>
            <a:off x="762000" y="3581400"/>
            <a:ext cx="990600" cy="0"/>
          </a:xfrm>
          <a:prstGeom prst="line">
            <a:avLst/>
          </a:prstGeom>
          <a:noFill/>
          <a:ln w="57150">
            <a:solidFill>
              <a:srgbClr val="FF0000"/>
            </a:solidFill>
            <a:round/>
            <a:headEnd/>
            <a:tailEnd/>
          </a:ln>
          <a:effectLst/>
        </p:spPr>
        <p:txBody>
          <a:bodyPr/>
          <a:lstStyle/>
          <a:p>
            <a:endParaRPr lang="en-US"/>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3795">
                                            <p:txEl>
                                              <p:pRg st="1" end="1"/>
                                            </p:txEl>
                                          </p:spTgt>
                                        </p:tgtEl>
                                        <p:attrNameLst>
                                          <p:attrName>style.visibility</p:attrName>
                                        </p:attrNameLst>
                                      </p:cBhvr>
                                      <p:to>
                                        <p:strVal val="visible"/>
                                      </p:to>
                                    </p:set>
                                    <p:anim calcmode="lin" valueType="num">
                                      <p:cBhvr>
                                        <p:cTn id="7" dur="500" fill="hold"/>
                                        <p:tgtEl>
                                          <p:spTgt spid="3379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3795">
                                            <p:txEl>
                                              <p:pRg st="1" end="1"/>
                                            </p:txEl>
                                          </p:spTgt>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33795">
                                            <p:txEl>
                                              <p:pRg st="2" end="2"/>
                                            </p:txEl>
                                          </p:spTgt>
                                        </p:tgtEl>
                                        <p:attrNameLst>
                                          <p:attrName>style.visibility</p:attrName>
                                        </p:attrNameLst>
                                      </p:cBhvr>
                                      <p:to>
                                        <p:strVal val="visible"/>
                                      </p:to>
                                    </p:set>
                                    <p:anim calcmode="lin" valueType="num">
                                      <p:cBhvr>
                                        <p:cTn id="11" dur="500" fill="hold"/>
                                        <p:tgtEl>
                                          <p:spTgt spid="33795">
                                            <p:txEl>
                                              <p:pRg st="2" end="2"/>
                                            </p:txEl>
                                          </p:spTgt>
                                        </p:tgtEl>
                                        <p:attrNameLst>
                                          <p:attrName>ppt_w</p:attrName>
                                        </p:attrNameLst>
                                      </p:cBhvr>
                                      <p:tavLst>
                                        <p:tav tm="0">
                                          <p:val>
                                            <p:fltVal val="0"/>
                                          </p:val>
                                        </p:tav>
                                        <p:tav tm="100000">
                                          <p:val>
                                            <p:strVal val="#ppt_w"/>
                                          </p:val>
                                        </p:tav>
                                      </p:tavLst>
                                    </p:anim>
                                    <p:anim calcmode="lin" valueType="num">
                                      <p:cBhvr>
                                        <p:cTn id="12" dur="500" fill="hold"/>
                                        <p:tgtEl>
                                          <p:spTgt spid="33795">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1500"/>
                                        <p:tgtEl>
                                          <p:spTgt spid="8"/>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1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7" presetClass="entr" presetSubtype="10" fill="hold" grpId="0" nodeType="clickEffect">
                                  <p:stCondLst>
                                    <p:cond delay="0"/>
                                  </p:stCondLst>
                                  <p:childTnLst>
                                    <p:set>
                                      <p:cBhvr>
                                        <p:cTn id="25" dur="1" fill="hold">
                                          <p:stCondLst>
                                            <p:cond delay="0"/>
                                          </p:stCondLst>
                                        </p:cTn>
                                        <p:tgtEl>
                                          <p:spTgt spid="33795">
                                            <p:txEl>
                                              <p:pRg st="3" end="3"/>
                                            </p:txEl>
                                          </p:spTgt>
                                        </p:tgtEl>
                                        <p:attrNameLst>
                                          <p:attrName>style.visibility</p:attrName>
                                        </p:attrNameLst>
                                      </p:cBhvr>
                                      <p:to>
                                        <p:strVal val="visible"/>
                                      </p:to>
                                    </p:set>
                                    <p:anim calcmode="lin" valueType="num">
                                      <p:cBhvr>
                                        <p:cTn id="26" dur="500" fill="hold"/>
                                        <p:tgtEl>
                                          <p:spTgt spid="33795">
                                            <p:txEl>
                                              <p:pRg st="3" end="3"/>
                                            </p:txEl>
                                          </p:spTgt>
                                        </p:tgtEl>
                                        <p:attrNameLst>
                                          <p:attrName>ppt_w</p:attrName>
                                        </p:attrNameLst>
                                      </p:cBhvr>
                                      <p:tavLst>
                                        <p:tav tm="0">
                                          <p:val>
                                            <p:fltVal val="0"/>
                                          </p:val>
                                        </p:tav>
                                        <p:tav tm="100000">
                                          <p:val>
                                            <p:strVal val="#ppt_w"/>
                                          </p:val>
                                        </p:tav>
                                      </p:tavLst>
                                    </p:anim>
                                    <p:anim calcmode="lin" valueType="num">
                                      <p:cBhvr>
                                        <p:cTn id="27" dur="500" fill="hold"/>
                                        <p:tgtEl>
                                          <p:spTgt spid="33795">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uiExpand="1" build="p"/>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7467600" cy="1143000"/>
          </a:xfrm>
          <a:solidFill>
            <a:schemeClr val="bg1">
              <a:lumMod val="50000"/>
              <a:lumOff val="50000"/>
            </a:schemeClr>
          </a:solidFill>
        </p:spPr>
        <p:txBody>
          <a:bodyPr/>
          <a:lstStyle/>
          <a:p>
            <a:r>
              <a:rPr lang="en-US" dirty="0" smtClean="0"/>
              <a:t>How Is One’s Name Written There?</a:t>
            </a:r>
            <a:endParaRPr lang="en-US" dirty="0"/>
          </a:p>
        </p:txBody>
      </p:sp>
      <p:sp>
        <p:nvSpPr>
          <p:cNvPr id="3" name="Content Placeholder 2"/>
          <p:cNvSpPr>
            <a:spLocks noGrp="1"/>
          </p:cNvSpPr>
          <p:nvPr>
            <p:ph idx="1"/>
          </p:nvPr>
        </p:nvSpPr>
        <p:spPr>
          <a:xfrm>
            <a:off x="457200" y="1719263"/>
            <a:ext cx="8458200" cy="4411662"/>
          </a:xfrm>
        </p:spPr>
        <p:txBody>
          <a:bodyPr/>
          <a:lstStyle/>
          <a:p>
            <a:pPr>
              <a:buNone/>
            </a:pPr>
            <a:r>
              <a:rPr lang="en-US" sz="3200" b="1" dirty="0" smtClean="0">
                <a:solidFill>
                  <a:srgbClr val="FF0000"/>
                </a:solidFill>
              </a:rPr>
              <a:t>Not by morality alone.  </a:t>
            </a:r>
            <a:r>
              <a:rPr lang="en-US" sz="3200" dirty="0" smtClean="0"/>
              <a:t>Acts 10:1-4, 22-23</a:t>
            </a:r>
          </a:p>
          <a:p>
            <a:r>
              <a:rPr lang="en-US" sz="2800" dirty="0" smtClean="0"/>
              <a:t>Sin must be forgiven.  Sacrifice necessary! </a:t>
            </a:r>
            <a:br>
              <a:rPr lang="en-US" sz="2800" dirty="0" smtClean="0"/>
            </a:br>
            <a:r>
              <a:rPr lang="en-US" sz="2800" dirty="0" smtClean="0"/>
              <a:t>Cf. Romans 3:23-26</a:t>
            </a:r>
          </a:p>
          <a:p>
            <a:r>
              <a:rPr lang="en-US" sz="2800" dirty="0" smtClean="0"/>
              <a:t>Must be born again.</a:t>
            </a:r>
            <a:br>
              <a:rPr lang="en-US" sz="2800" dirty="0" smtClean="0"/>
            </a:br>
            <a:r>
              <a:rPr lang="en-US" sz="2800" dirty="0" smtClean="0"/>
              <a:t> John 3:3-5; cf. James 1:18; 1 Peter 1:23</a:t>
            </a:r>
          </a:p>
          <a:p>
            <a:r>
              <a:rPr lang="en-US" sz="2800" dirty="0" smtClean="0"/>
              <a:t>Must be baptized into Christ. Galatians 3:26-27</a:t>
            </a: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391400" cy="1143000"/>
          </a:xfrm>
          <a:solidFill>
            <a:schemeClr val="bg1">
              <a:lumMod val="50000"/>
              <a:lumOff val="50000"/>
            </a:schemeClr>
          </a:solidFill>
        </p:spPr>
        <p:txBody>
          <a:bodyPr/>
          <a:lstStyle/>
          <a:p>
            <a:r>
              <a:rPr lang="en-US" dirty="0" smtClean="0"/>
              <a:t>How Is One’s Name Written There?</a:t>
            </a:r>
            <a:endParaRPr lang="en-US" dirty="0"/>
          </a:p>
        </p:txBody>
      </p:sp>
      <p:sp>
        <p:nvSpPr>
          <p:cNvPr id="3" name="Content Placeholder 2"/>
          <p:cNvSpPr>
            <a:spLocks noGrp="1"/>
          </p:cNvSpPr>
          <p:nvPr>
            <p:ph idx="1"/>
          </p:nvPr>
        </p:nvSpPr>
        <p:spPr/>
        <p:txBody>
          <a:bodyPr/>
          <a:lstStyle/>
          <a:p>
            <a:r>
              <a:rPr lang="en-US" sz="3200" b="1" dirty="0" smtClean="0">
                <a:solidFill>
                  <a:srgbClr val="FF0000"/>
                </a:solidFill>
              </a:rPr>
              <a:t>Not by doctrines and commandments of men.</a:t>
            </a:r>
            <a:r>
              <a:rPr lang="en-US" sz="3200" dirty="0" smtClean="0"/>
              <a:t>. </a:t>
            </a:r>
            <a:br>
              <a:rPr lang="en-US" sz="3200" dirty="0" smtClean="0"/>
            </a:br>
            <a:r>
              <a:rPr lang="en-US" sz="3200" dirty="0" smtClean="0"/>
              <a:t>-- Being religious. Matthew 15:1-9; </a:t>
            </a:r>
            <a:br>
              <a:rPr lang="en-US" sz="3200" dirty="0" smtClean="0"/>
            </a:br>
            <a:r>
              <a:rPr lang="en-US" sz="3200" dirty="0" smtClean="0"/>
              <a:t>2 Timothy 3:13</a:t>
            </a:r>
          </a:p>
          <a:p>
            <a:r>
              <a:rPr lang="en-US" sz="3200" b="1" dirty="0" smtClean="0">
                <a:solidFill>
                  <a:srgbClr val="FF0000"/>
                </a:solidFill>
              </a:rPr>
              <a:t>Not by being conscientious. </a:t>
            </a:r>
            <a:r>
              <a:rPr lang="en-US" sz="3200" dirty="0" smtClean="0"/>
              <a:t>Acts 23:1-3; cf. 26:9 Proverbs 14:12</a:t>
            </a:r>
          </a:p>
          <a:p>
            <a:endParaRPr lang="en-US" sz="3200" dirty="0" smtClean="0"/>
          </a:p>
          <a:p>
            <a:endParaRPr lang="en-US" sz="3200" dirty="0" smtClean="0"/>
          </a:p>
          <a:p>
            <a:endParaRPr lang="en-US" sz="3200" dirty="0"/>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7620000" cy="1143000"/>
          </a:xfrm>
        </p:spPr>
        <p:txBody>
          <a:bodyPr/>
          <a:lstStyle/>
          <a:p>
            <a:r>
              <a:rPr lang="en-US" dirty="0" smtClean="0"/>
              <a:t>How Is One’s Name Written There?</a:t>
            </a:r>
            <a:endParaRPr lang="en-US" dirty="0"/>
          </a:p>
        </p:txBody>
      </p:sp>
      <p:sp>
        <p:nvSpPr>
          <p:cNvPr id="3" name="Content Placeholder 2"/>
          <p:cNvSpPr>
            <a:spLocks noGrp="1"/>
          </p:cNvSpPr>
          <p:nvPr>
            <p:ph idx="1"/>
          </p:nvPr>
        </p:nvSpPr>
        <p:spPr>
          <a:xfrm>
            <a:off x="457200" y="1600200"/>
            <a:ext cx="8686800" cy="4876800"/>
          </a:xfrm>
        </p:spPr>
        <p:txBody>
          <a:bodyPr/>
          <a:lstStyle/>
          <a:p>
            <a:pPr>
              <a:buNone/>
            </a:pPr>
            <a:r>
              <a:rPr lang="en-US" sz="3200" b="1" dirty="0" smtClean="0">
                <a:solidFill>
                  <a:srgbClr val="FF0000"/>
                </a:solidFill>
              </a:rPr>
              <a:t>Not by just thinking it is there.</a:t>
            </a:r>
          </a:p>
          <a:p>
            <a:r>
              <a:rPr lang="en-US" sz="3200" dirty="0" smtClean="0"/>
              <a:t>Acts 19:1ff; John 14:15</a:t>
            </a:r>
          </a:p>
          <a:p>
            <a:r>
              <a:rPr lang="en-US" sz="3200" dirty="0" smtClean="0"/>
              <a:t>Many think there names are written there.</a:t>
            </a:r>
          </a:p>
          <a:p>
            <a:pPr lvl="1"/>
            <a:r>
              <a:rPr lang="en-US" sz="2800" dirty="0" smtClean="0"/>
              <a:t>Faith only. Heb. 11;6; John 8:24; 12:42-43;</a:t>
            </a:r>
            <a:br>
              <a:rPr lang="en-US" sz="2800" dirty="0" smtClean="0"/>
            </a:br>
            <a:r>
              <a:rPr lang="en-US" sz="2800" dirty="0" smtClean="0"/>
              <a:t> </a:t>
            </a:r>
            <a:r>
              <a:rPr lang="en-US" sz="2800" dirty="0" smtClean="0"/>
              <a:t>James </a:t>
            </a:r>
            <a:r>
              <a:rPr lang="en-US" sz="2800" dirty="0" smtClean="0"/>
              <a:t>2:14-24; </a:t>
            </a:r>
          </a:p>
          <a:p>
            <a:pPr lvl="1"/>
            <a:r>
              <a:rPr lang="en-US" sz="2800" dirty="0" smtClean="0"/>
              <a:t>Infant baptism. Mt. 28:18ff; Mk. 16:15-16; </a:t>
            </a:r>
            <a:br>
              <a:rPr lang="en-US" sz="2800" dirty="0" smtClean="0"/>
            </a:br>
            <a:r>
              <a:rPr lang="en-US" sz="2800" dirty="0" smtClean="0"/>
              <a:t>Acts 8:12</a:t>
            </a:r>
          </a:p>
          <a:p>
            <a:pPr lvl="1"/>
            <a:r>
              <a:rPr lang="en-US" sz="2800" dirty="0" smtClean="0"/>
              <a:t>Sprinkling or Pouring. Rom. 6:3-4; Col. 2:12</a:t>
            </a:r>
          </a:p>
          <a:p>
            <a:r>
              <a:rPr lang="en-US" sz="3200" dirty="0" smtClean="0"/>
              <a:t>Must be a follower of Christ. Mt. 7:21ff</a:t>
            </a:r>
          </a:p>
          <a:p>
            <a:pPr lvl="2">
              <a:buNone/>
            </a:pPr>
            <a:endParaRPr lang="en-US" sz="3200" dirty="0" smtClean="0"/>
          </a:p>
          <a:p>
            <a:pPr lvl="1">
              <a:buNone/>
            </a:pPr>
            <a:r>
              <a:rPr lang="en-US" sz="3200" dirty="0" smtClean="0"/>
              <a:t>	</a:t>
            </a:r>
            <a:endParaRPr lang="en-US" sz="3200" dirty="0"/>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p:cTn id="2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6" dur="5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p:cTn id="31"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2" dur="500" fill="hold"/>
                                        <p:tgtEl>
                                          <p:spTgt spid="3">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7"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p:cTn id="37"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8" dur="500" fill="hold"/>
                                        <p:tgtEl>
                                          <p:spTgt spid="3">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391400" cy="1143000"/>
          </a:xfrm>
          <a:solidFill>
            <a:schemeClr val="bg1">
              <a:lumMod val="50000"/>
              <a:lumOff val="50000"/>
            </a:schemeClr>
          </a:solidFill>
        </p:spPr>
        <p:txBody>
          <a:bodyPr/>
          <a:lstStyle/>
          <a:p>
            <a:r>
              <a:rPr lang="en-US" dirty="0" smtClean="0"/>
              <a:t>How Is One’s Name Written There?</a:t>
            </a:r>
            <a:endParaRPr lang="en-US" dirty="0"/>
          </a:p>
        </p:txBody>
      </p:sp>
      <p:sp>
        <p:nvSpPr>
          <p:cNvPr id="3" name="Content Placeholder 2"/>
          <p:cNvSpPr>
            <a:spLocks noGrp="1"/>
          </p:cNvSpPr>
          <p:nvPr>
            <p:ph idx="1"/>
          </p:nvPr>
        </p:nvSpPr>
        <p:spPr/>
        <p:txBody>
          <a:bodyPr/>
          <a:lstStyle/>
          <a:p>
            <a:pPr>
              <a:buNone/>
            </a:pPr>
            <a:r>
              <a:rPr lang="en-US" sz="3600" b="1" dirty="0" smtClean="0">
                <a:solidFill>
                  <a:srgbClr val="FF0000"/>
                </a:solidFill>
              </a:rPr>
              <a:t>Not by being in a man-made church.</a:t>
            </a:r>
          </a:p>
          <a:p>
            <a:r>
              <a:rPr lang="en-US" sz="3200" dirty="0" smtClean="0"/>
              <a:t>Jesus promised to build “MY CHURCH” Matthew 16:18</a:t>
            </a:r>
          </a:p>
          <a:p>
            <a:pPr lvl="1"/>
            <a:r>
              <a:rPr lang="en-US" sz="2800" dirty="0" smtClean="0"/>
              <a:t>One church. Ephesians 4:4; 1:22-23</a:t>
            </a:r>
          </a:p>
          <a:p>
            <a:pPr lvl="1"/>
            <a:r>
              <a:rPr lang="en-US" sz="2800" dirty="0" smtClean="0"/>
              <a:t>Acts 2:40, 47; Hebrews 12:23  </a:t>
            </a:r>
            <a:br>
              <a:rPr lang="en-US" sz="2800" dirty="0" smtClean="0"/>
            </a:br>
            <a:r>
              <a:rPr lang="en-US" sz="2800" dirty="0" smtClean="0"/>
              <a:t>Those who obey.</a:t>
            </a:r>
            <a:endParaRPr lang="en-US" sz="2800" dirty="0"/>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p:cTn id="1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2" dur="500" fill="hold"/>
                                        <p:tgtEl>
                                          <p:spTgt spid="3">
                                            <p:txEl>
                                              <p:pRg st="2" end="2"/>
                                            </p:txEl>
                                          </p:spTgt>
                                        </p:tgtEl>
                                        <p:attrNameLst>
                                          <p:attrName>ppt_h</p:attrName>
                                        </p:attrNameLst>
                                      </p:cBhvr>
                                      <p:tavLst>
                                        <p:tav tm="0">
                                          <p:val>
                                            <p:strVal val="#ppt_h"/>
                                          </p:val>
                                        </p:tav>
                                        <p:tav tm="100000">
                                          <p:val>
                                            <p:strVal val="#ppt_h"/>
                                          </p:val>
                                        </p:tav>
                                      </p:tavLst>
                                    </p:anim>
                                  </p:childTnLst>
                                </p:cTn>
                              </p:par>
                              <p:par>
                                <p:cTn id="13" presetID="17" presetClass="entr" presetSubtype="1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p:cTn id="1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smtClean="0"/>
              <a:t>Whose Name Is Written There?</a:t>
            </a:r>
          </a:p>
        </p:txBody>
      </p:sp>
      <p:sp>
        <p:nvSpPr>
          <p:cNvPr id="32771" name="Rectangle 3"/>
          <p:cNvSpPr>
            <a:spLocks noGrp="1" noChangeArrowheads="1"/>
          </p:cNvSpPr>
          <p:nvPr>
            <p:ph type="body" idx="1"/>
          </p:nvPr>
        </p:nvSpPr>
        <p:spPr>
          <a:xfrm>
            <a:off x="304800" y="1719263"/>
            <a:ext cx="8534400" cy="4411662"/>
          </a:xfrm>
        </p:spPr>
        <p:txBody>
          <a:bodyPr/>
          <a:lstStyle/>
          <a:p>
            <a:pPr eaLnBrk="1" hangingPunct="1"/>
            <a:r>
              <a:rPr lang="en-US" altLang="en-US" sz="2700" dirty="0" smtClean="0"/>
              <a:t>Those who </a:t>
            </a:r>
            <a:r>
              <a:rPr lang="en-US" altLang="en-US" sz="2700" b="1" i="1" dirty="0" smtClean="0">
                <a:solidFill>
                  <a:srgbClr val="FF0000"/>
                </a:solidFill>
              </a:rPr>
              <a:t>“come unto”</a:t>
            </a:r>
            <a:r>
              <a:rPr lang="en-US" altLang="en-US" sz="2700" dirty="0" smtClean="0">
                <a:solidFill>
                  <a:srgbClr val="FF0000"/>
                </a:solidFill>
              </a:rPr>
              <a:t> </a:t>
            </a:r>
            <a:r>
              <a:rPr lang="en-US" altLang="en-US" sz="2700" dirty="0" smtClean="0"/>
              <a:t>Christ – Matthew 11:28-30</a:t>
            </a:r>
          </a:p>
          <a:p>
            <a:pPr eaLnBrk="1" hangingPunct="1"/>
            <a:r>
              <a:rPr lang="en-US" altLang="en-US" sz="2700" dirty="0" smtClean="0"/>
              <a:t>Those </a:t>
            </a:r>
            <a:r>
              <a:rPr lang="en-US" altLang="en-US" sz="2700" b="1" i="1" dirty="0" smtClean="0">
                <a:solidFill>
                  <a:srgbClr val="FF0000"/>
                </a:solidFill>
              </a:rPr>
              <a:t>“reconciled to God” </a:t>
            </a:r>
            <a:r>
              <a:rPr lang="en-US" altLang="en-US" sz="2700" i="1" dirty="0" smtClean="0"/>
              <a:t>– </a:t>
            </a:r>
            <a:r>
              <a:rPr lang="en-US" altLang="en-US" sz="2700" dirty="0" smtClean="0"/>
              <a:t>Colossians 1:20-21</a:t>
            </a:r>
          </a:p>
          <a:p>
            <a:pPr lvl="1" eaLnBrk="1" hangingPunct="1"/>
            <a:r>
              <a:rPr lang="en-US" altLang="en-US" sz="2700" dirty="0" smtClean="0"/>
              <a:t> Romans 5:8-10</a:t>
            </a:r>
          </a:p>
          <a:p>
            <a:pPr eaLnBrk="1" hangingPunct="1"/>
            <a:r>
              <a:rPr lang="en-US" altLang="en-US" sz="2700" dirty="0" smtClean="0"/>
              <a:t>Those in the </a:t>
            </a:r>
            <a:r>
              <a:rPr lang="en-US" altLang="en-US" sz="2700" b="1" i="1" dirty="0" smtClean="0">
                <a:solidFill>
                  <a:srgbClr val="FF0000"/>
                </a:solidFill>
              </a:rPr>
              <a:t>“one Body”</a:t>
            </a:r>
            <a:r>
              <a:rPr lang="en-US" altLang="en-US" sz="2700" dirty="0" smtClean="0">
                <a:solidFill>
                  <a:srgbClr val="FF0000"/>
                </a:solidFill>
              </a:rPr>
              <a:t> </a:t>
            </a:r>
            <a:r>
              <a:rPr lang="en-US" altLang="en-US" sz="2700" dirty="0" smtClean="0"/>
              <a:t>– Ephesians 2:16; 4:1-6</a:t>
            </a:r>
          </a:p>
          <a:p>
            <a:pPr eaLnBrk="1" hangingPunct="1"/>
            <a:r>
              <a:rPr lang="en-US" altLang="en-US" sz="2700" dirty="0" smtClean="0"/>
              <a:t>Those </a:t>
            </a:r>
            <a:r>
              <a:rPr lang="en-US" altLang="en-US" sz="2700" b="1" dirty="0" smtClean="0">
                <a:solidFill>
                  <a:srgbClr val="FF0000"/>
                </a:solidFill>
              </a:rPr>
              <a:t>taught &amp; perfected </a:t>
            </a:r>
            <a:r>
              <a:rPr lang="en-US" altLang="en-US" sz="2700" dirty="0" smtClean="0"/>
              <a:t>by the Truth! – Ephesians 4</a:t>
            </a:r>
          </a:p>
          <a:p>
            <a:pPr eaLnBrk="1" hangingPunct="1"/>
            <a:r>
              <a:rPr lang="en-US" altLang="en-US" sz="2700" dirty="0" smtClean="0"/>
              <a:t>Those who are </a:t>
            </a:r>
            <a:r>
              <a:rPr lang="en-US" altLang="en-US" sz="2700" b="1" i="1" dirty="0" smtClean="0">
                <a:solidFill>
                  <a:srgbClr val="FF0000"/>
                </a:solidFill>
              </a:rPr>
              <a:t>“born again”</a:t>
            </a:r>
            <a:r>
              <a:rPr lang="en-US" altLang="en-US" sz="2700" b="1" dirty="0" smtClean="0">
                <a:solidFill>
                  <a:srgbClr val="FF0000"/>
                </a:solidFill>
              </a:rPr>
              <a:t> </a:t>
            </a:r>
            <a:r>
              <a:rPr lang="en-US" altLang="en-US" sz="2700" dirty="0" smtClean="0"/>
              <a:t>– 1 Peter 1:23</a:t>
            </a:r>
          </a:p>
          <a:p>
            <a:pPr eaLnBrk="1" hangingPunct="1"/>
            <a:r>
              <a:rPr lang="en-US" altLang="en-US" sz="2700" dirty="0" smtClean="0"/>
              <a:t>He that </a:t>
            </a:r>
            <a:r>
              <a:rPr lang="en-US" altLang="en-US" sz="2700" b="1" i="1" dirty="0" smtClean="0">
                <a:solidFill>
                  <a:srgbClr val="FF0000"/>
                </a:solidFill>
              </a:rPr>
              <a:t>“</a:t>
            </a:r>
            <a:r>
              <a:rPr lang="en-US" altLang="en-US" sz="2700" b="1" i="1" dirty="0" err="1" smtClean="0">
                <a:solidFill>
                  <a:srgbClr val="FF0000"/>
                </a:solidFill>
              </a:rPr>
              <a:t>abideth</a:t>
            </a:r>
            <a:r>
              <a:rPr lang="en-US" altLang="en-US" sz="2700" b="1" i="1" dirty="0" smtClean="0">
                <a:solidFill>
                  <a:srgbClr val="FF0000"/>
                </a:solidFill>
              </a:rPr>
              <a:t> in the doctrine of Christ”</a:t>
            </a:r>
          </a:p>
          <a:p>
            <a:pPr lvl="1" eaLnBrk="1" hangingPunct="1"/>
            <a:r>
              <a:rPr lang="en-US" altLang="en-US" sz="2700" dirty="0" smtClean="0"/>
              <a:t>2 John 9-11 </a:t>
            </a:r>
          </a:p>
        </p:txBody>
      </p:sp>
      <p:sp>
        <p:nvSpPr>
          <p:cNvPr id="23556" name="Slide Number Placeholder 1"/>
          <p:cNvSpPr>
            <a:spLocks noGrp="1"/>
          </p:cNvSpPr>
          <p:nvPr>
            <p:ph type="sldNum" sz="quarter" idx="12"/>
          </p:nvPr>
        </p:nvSpPr>
        <p:spPr>
          <a:noFill/>
          <a:ln>
            <a:miter lim="800000"/>
            <a:headEnd/>
            <a:tailEnd/>
          </a:ln>
        </p:spPr>
        <p:txBody>
          <a:bodyPr/>
          <a:lstStyle/>
          <a:p>
            <a:fld id="{AB4D039F-1F8E-4D90-A971-07B36B940354}" type="slidenum">
              <a:rPr lang="en-US" altLang="en-US" smtClean="0"/>
              <a:pPr/>
              <a:t>13</a:t>
            </a:fld>
            <a:endParaRPr lang="en-US" altLang="en-US" smtClean="0"/>
          </a:p>
        </p:txBody>
      </p:sp>
      <p:pic>
        <p:nvPicPr>
          <p:cNvPr id="23557" name="Picture 4"/>
          <p:cNvPicPr>
            <a:picLocks noChangeAspect="1" noChangeArrowheads="1"/>
          </p:cNvPicPr>
          <p:nvPr/>
        </p:nvPicPr>
        <p:blipFill>
          <a:blip r:embed="rId2" cstate="print"/>
          <a:srcRect/>
          <a:stretch>
            <a:fillRect/>
          </a:stretch>
        </p:blipFill>
        <p:spPr bwMode="auto">
          <a:xfrm>
            <a:off x="6858000" y="5562600"/>
            <a:ext cx="1598613" cy="1089025"/>
          </a:xfrm>
          <a:prstGeom prst="rect">
            <a:avLst/>
          </a:prstGeom>
          <a:noFill/>
          <a:ln w="9525">
            <a:noFill/>
            <a:miter lim="800000"/>
            <a:headEnd/>
            <a:tailEnd/>
          </a:ln>
          <a:effectLst/>
        </p:spPr>
      </p:pic>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 calcmode="lin" valueType="num">
                                      <p:cBhvr>
                                        <p:cTn id="7" dur="500" fill="hold"/>
                                        <p:tgtEl>
                                          <p:spTgt spid="3277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2771">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32771">
                                            <p:txEl>
                                              <p:pRg st="1" end="1"/>
                                            </p:txEl>
                                          </p:spTgt>
                                        </p:tgtEl>
                                        <p:attrNameLst>
                                          <p:attrName>style.visibility</p:attrName>
                                        </p:attrNameLst>
                                      </p:cBhvr>
                                      <p:to>
                                        <p:strVal val="visible"/>
                                      </p:to>
                                    </p:set>
                                    <p:anim calcmode="lin" valueType="num">
                                      <p:cBhvr>
                                        <p:cTn id="13" dur="500" fill="hold"/>
                                        <p:tgtEl>
                                          <p:spTgt spid="32771">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32771">
                                            <p:txEl>
                                              <p:pRg st="1" end="1"/>
                                            </p:txEl>
                                          </p:spTgt>
                                        </p:tgtEl>
                                        <p:attrNameLst>
                                          <p:attrName>ppt_h</p:attrName>
                                        </p:attrNameLst>
                                      </p:cBhvr>
                                      <p:tavLst>
                                        <p:tav tm="0">
                                          <p:val>
                                            <p:strVal val="#ppt_h"/>
                                          </p:val>
                                        </p:tav>
                                        <p:tav tm="100000">
                                          <p:val>
                                            <p:strVal val="#ppt_h"/>
                                          </p:val>
                                        </p:tav>
                                      </p:tavLst>
                                    </p:anim>
                                  </p:childTnLst>
                                </p:cTn>
                              </p:par>
                              <p:par>
                                <p:cTn id="15" presetID="17" presetClass="entr" presetSubtype="10" fill="hold" grpId="0" nodeType="withEffect">
                                  <p:stCondLst>
                                    <p:cond delay="0"/>
                                  </p:stCondLst>
                                  <p:childTnLst>
                                    <p:set>
                                      <p:cBhvr>
                                        <p:cTn id="16" dur="1" fill="hold">
                                          <p:stCondLst>
                                            <p:cond delay="0"/>
                                          </p:stCondLst>
                                        </p:cTn>
                                        <p:tgtEl>
                                          <p:spTgt spid="32771">
                                            <p:txEl>
                                              <p:pRg st="2" end="2"/>
                                            </p:txEl>
                                          </p:spTgt>
                                        </p:tgtEl>
                                        <p:attrNameLst>
                                          <p:attrName>style.visibility</p:attrName>
                                        </p:attrNameLst>
                                      </p:cBhvr>
                                      <p:to>
                                        <p:strVal val="visible"/>
                                      </p:to>
                                    </p:set>
                                    <p:anim calcmode="lin" valueType="num">
                                      <p:cBhvr>
                                        <p:cTn id="17" dur="500" fill="hold"/>
                                        <p:tgtEl>
                                          <p:spTgt spid="32771">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32771">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10" fill="hold" grpId="0" nodeType="clickEffect">
                                  <p:stCondLst>
                                    <p:cond delay="0"/>
                                  </p:stCondLst>
                                  <p:childTnLst>
                                    <p:set>
                                      <p:cBhvr>
                                        <p:cTn id="22" dur="1" fill="hold">
                                          <p:stCondLst>
                                            <p:cond delay="0"/>
                                          </p:stCondLst>
                                        </p:cTn>
                                        <p:tgtEl>
                                          <p:spTgt spid="32771">
                                            <p:txEl>
                                              <p:pRg st="3" end="3"/>
                                            </p:txEl>
                                          </p:spTgt>
                                        </p:tgtEl>
                                        <p:attrNameLst>
                                          <p:attrName>style.visibility</p:attrName>
                                        </p:attrNameLst>
                                      </p:cBhvr>
                                      <p:to>
                                        <p:strVal val="visible"/>
                                      </p:to>
                                    </p:set>
                                    <p:anim calcmode="lin" valueType="num">
                                      <p:cBhvr>
                                        <p:cTn id="23" dur="500" fill="hold"/>
                                        <p:tgtEl>
                                          <p:spTgt spid="32771">
                                            <p:txEl>
                                              <p:pRg st="3" end="3"/>
                                            </p:txEl>
                                          </p:spTgt>
                                        </p:tgtEl>
                                        <p:attrNameLst>
                                          <p:attrName>ppt_w</p:attrName>
                                        </p:attrNameLst>
                                      </p:cBhvr>
                                      <p:tavLst>
                                        <p:tav tm="0">
                                          <p:val>
                                            <p:fltVal val="0"/>
                                          </p:val>
                                        </p:tav>
                                        <p:tav tm="100000">
                                          <p:val>
                                            <p:strVal val="#ppt_w"/>
                                          </p:val>
                                        </p:tav>
                                      </p:tavLst>
                                    </p:anim>
                                    <p:anim calcmode="lin" valueType="num">
                                      <p:cBhvr>
                                        <p:cTn id="24" dur="500" fill="hold"/>
                                        <p:tgtEl>
                                          <p:spTgt spid="32771">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17" presetClass="entr" presetSubtype="10" fill="hold" grpId="0" nodeType="clickEffect">
                                  <p:stCondLst>
                                    <p:cond delay="0"/>
                                  </p:stCondLst>
                                  <p:childTnLst>
                                    <p:set>
                                      <p:cBhvr>
                                        <p:cTn id="28" dur="1" fill="hold">
                                          <p:stCondLst>
                                            <p:cond delay="0"/>
                                          </p:stCondLst>
                                        </p:cTn>
                                        <p:tgtEl>
                                          <p:spTgt spid="32771">
                                            <p:txEl>
                                              <p:pRg st="4" end="4"/>
                                            </p:txEl>
                                          </p:spTgt>
                                        </p:tgtEl>
                                        <p:attrNameLst>
                                          <p:attrName>style.visibility</p:attrName>
                                        </p:attrNameLst>
                                      </p:cBhvr>
                                      <p:to>
                                        <p:strVal val="visible"/>
                                      </p:to>
                                    </p:set>
                                    <p:anim calcmode="lin" valueType="num">
                                      <p:cBhvr>
                                        <p:cTn id="29" dur="500" fill="hold"/>
                                        <p:tgtEl>
                                          <p:spTgt spid="32771">
                                            <p:txEl>
                                              <p:pRg st="4" end="4"/>
                                            </p:txEl>
                                          </p:spTgt>
                                        </p:tgtEl>
                                        <p:attrNameLst>
                                          <p:attrName>ppt_w</p:attrName>
                                        </p:attrNameLst>
                                      </p:cBhvr>
                                      <p:tavLst>
                                        <p:tav tm="0">
                                          <p:val>
                                            <p:fltVal val="0"/>
                                          </p:val>
                                        </p:tav>
                                        <p:tav tm="100000">
                                          <p:val>
                                            <p:strVal val="#ppt_w"/>
                                          </p:val>
                                        </p:tav>
                                      </p:tavLst>
                                    </p:anim>
                                    <p:anim calcmode="lin" valueType="num">
                                      <p:cBhvr>
                                        <p:cTn id="30" dur="500" fill="hold"/>
                                        <p:tgtEl>
                                          <p:spTgt spid="32771">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17" presetClass="entr" presetSubtype="10" fill="hold" grpId="0" nodeType="clickEffect">
                                  <p:stCondLst>
                                    <p:cond delay="0"/>
                                  </p:stCondLst>
                                  <p:childTnLst>
                                    <p:set>
                                      <p:cBhvr>
                                        <p:cTn id="34" dur="1" fill="hold">
                                          <p:stCondLst>
                                            <p:cond delay="0"/>
                                          </p:stCondLst>
                                        </p:cTn>
                                        <p:tgtEl>
                                          <p:spTgt spid="32771">
                                            <p:txEl>
                                              <p:pRg st="5" end="5"/>
                                            </p:txEl>
                                          </p:spTgt>
                                        </p:tgtEl>
                                        <p:attrNameLst>
                                          <p:attrName>style.visibility</p:attrName>
                                        </p:attrNameLst>
                                      </p:cBhvr>
                                      <p:to>
                                        <p:strVal val="visible"/>
                                      </p:to>
                                    </p:set>
                                    <p:anim calcmode="lin" valueType="num">
                                      <p:cBhvr>
                                        <p:cTn id="35" dur="500" fill="hold"/>
                                        <p:tgtEl>
                                          <p:spTgt spid="32771">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32771">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17" presetClass="entr" presetSubtype="10" fill="hold" grpId="0" nodeType="clickEffect">
                                  <p:stCondLst>
                                    <p:cond delay="0"/>
                                  </p:stCondLst>
                                  <p:childTnLst>
                                    <p:set>
                                      <p:cBhvr>
                                        <p:cTn id="40" dur="1" fill="hold">
                                          <p:stCondLst>
                                            <p:cond delay="0"/>
                                          </p:stCondLst>
                                        </p:cTn>
                                        <p:tgtEl>
                                          <p:spTgt spid="32771">
                                            <p:txEl>
                                              <p:pRg st="6" end="6"/>
                                            </p:txEl>
                                          </p:spTgt>
                                        </p:tgtEl>
                                        <p:attrNameLst>
                                          <p:attrName>style.visibility</p:attrName>
                                        </p:attrNameLst>
                                      </p:cBhvr>
                                      <p:to>
                                        <p:strVal val="visible"/>
                                      </p:to>
                                    </p:set>
                                    <p:anim calcmode="lin" valueType="num">
                                      <p:cBhvr>
                                        <p:cTn id="41" dur="500" fill="hold"/>
                                        <p:tgtEl>
                                          <p:spTgt spid="32771">
                                            <p:txEl>
                                              <p:pRg st="6" end="6"/>
                                            </p:txEl>
                                          </p:spTgt>
                                        </p:tgtEl>
                                        <p:attrNameLst>
                                          <p:attrName>ppt_w</p:attrName>
                                        </p:attrNameLst>
                                      </p:cBhvr>
                                      <p:tavLst>
                                        <p:tav tm="0">
                                          <p:val>
                                            <p:fltVal val="0"/>
                                          </p:val>
                                        </p:tav>
                                        <p:tav tm="100000">
                                          <p:val>
                                            <p:strVal val="#ppt_w"/>
                                          </p:val>
                                        </p:tav>
                                      </p:tavLst>
                                    </p:anim>
                                    <p:anim calcmode="lin" valueType="num">
                                      <p:cBhvr>
                                        <p:cTn id="42" dur="500" fill="hold"/>
                                        <p:tgtEl>
                                          <p:spTgt spid="32771">
                                            <p:txEl>
                                              <p:pRg st="6" end="6"/>
                                            </p:txEl>
                                          </p:spTgt>
                                        </p:tgtEl>
                                        <p:attrNameLst>
                                          <p:attrName>ppt_h</p:attrName>
                                        </p:attrNameLst>
                                      </p:cBhvr>
                                      <p:tavLst>
                                        <p:tav tm="0">
                                          <p:val>
                                            <p:strVal val="#ppt_h"/>
                                          </p:val>
                                        </p:tav>
                                        <p:tav tm="100000">
                                          <p:val>
                                            <p:strVal val="#ppt_h"/>
                                          </p:val>
                                        </p:tav>
                                      </p:tavLst>
                                    </p:anim>
                                  </p:childTnLst>
                                </p:cTn>
                              </p:par>
                              <p:par>
                                <p:cTn id="43" presetID="17" presetClass="entr" presetSubtype="10" fill="hold" grpId="0" nodeType="withEffect">
                                  <p:stCondLst>
                                    <p:cond delay="0"/>
                                  </p:stCondLst>
                                  <p:childTnLst>
                                    <p:set>
                                      <p:cBhvr>
                                        <p:cTn id="44" dur="1" fill="hold">
                                          <p:stCondLst>
                                            <p:cond delay="0"/>
                                          </p:stCondLst>
                                        </p:cTn>
                                        <p:tgtEl>
                                          <p:spTgt spid="32771">
                                            <p:txEl>
                                              <p:pRg st="7" end="7"/>
                                            </p:txEl>
                                          </p:spTgt>
                                        </p:tgtEl>
                                        <p:attrNameLst>
                                          <p:attrName>style.visibility</p:attrName>
                                        </p:attrNameLst>
                                      </p:cBhvr>
                                      <p:to>
                                        <p:strVal val="visible"/>
                                      </p:to>
                                    </p:set>
                                    <p:anim calcmode="lin" valueType="num">
                                      <p:cBhvr>
                                        <p:cTn id="45" dur="500" fill="hold"/>
                                        <p:tgtEl>
                                          <p:spTgt spid="32771">
                                            <p:txEl>
                                              <p:pRg st="7" end="7"/>
                                            </p:txEl>
                                          </p:spTgt>
                                        </p:tgtEl>
                                        <p:attrNameLst>
                                          <p:attrName>ppt_w</p:attrName>
                                        </p:attrNameLst>
                                      </p:cBhvr>
                                      <p:tavLst>
                                        <p:tav tm="0">
                                          <p:val>
                                            <p:fltVal val="0"/>
                                          </p:val>
                                        </p:tav>
                                        <p:tav tm="100000">
                                          <p:val>
                                            <p:strVal val="#ppt_w"/>
                                          </p:val>
                                        </p:tav>
                                      </p:tavLst>
                                    </p:anim>
                                    <p:anim calcmode="lin" valueType="num">
                                      <p:cBhvr>
                                        <p:cTn id="46" dur="500" fill="hold"/>
                                        <p:tgtEl>
                                          <p:spTgt spid="32771">
                                            <p:txEl>
                                              <p:pRg st="7" end="7"/>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cstate="print"/>
          <a:srcRect/>
          <a:stretch>
            <a:fillRect/>
          </a:stretch>
        </p:blipFill>
        <p:spPr bwMode="auto">
          <a:xfrm>
            <a:off x="7391400" y="5638800"/>
            <a:ext cx="1598613" cy="1089025"/>
          </a:xfrm>
          <a:prstGeom prst="rect">
            <a:avLst/>
          </a:prstGeom>
          <a:noFill/>
          <a:ln w="9525">
            <a:noFill/>
            <a:miter lim="800000"/>
            <a:headEnd/>
            <a:tailEnd/>
          </a:ln>
          <a:effectLst/>
        </p:spPr>
      </p:pic>
      <p:sp>
        <p:nvSpPr>
          <p:cNvPr id="24579" name="Rectangle 3"/>
          <p:cNvSpPr>
            <a:spLocks noGrp="1" noChangeArrowheads="1"/>
          </p:cNvSpPr>
          <p:nvPr>
            <p:ph type="title"/>
          </p:nvPr>
        </p:nvSpPr>
        <p:spPr/>
        <p:txBody>
          <a:bodyPr/>
          <a:lstStyle/>
          <a:p>
            <a:pPr eaLnBrk="1" hangingPunct="1"/>
            <a:r>
              <a:rPr lang="en-US" altLang="en-US" smtClean="0"/>
              <a:t>Whose Name Is Written There?</a:t>
            </a:r>
          </a:p>
        </p:txBody>
      </p:sp>
      <p:sp>
        <p:nvSpPr>
          <p:cNvPr id="35844" name="Rectangle 4"/>
          <p:cNvSpPr>
            <a:spLocks noGrp="1" noChangeArrowheads="1"/>
          </p:cNvSpPr>
          <p:nvPr>
            <p:ph type="body" idx="1"/>
          </p:nvPr>
        </p:nvSpPr>
        <p:spPr>
          <a:xfrm>
            <a:off x="304800" y="1719263"/>
            <a:ext cx="8839200" cy="4411662"/>
          </a:xfrm>
        </p:spPr>
        <p:txBody>
          <a:bodyPr/>
          <a:lstStyle/>
          <a:p>
            <a:pPr eaLnBrk="1" hangingPunct="1"/>
            <a:r>
              <a:rPr lang="en-US" altLang="en-US" sz="2600" b="1" i="1" dirty="0" smtClean="0">
                <a:solidFill>
                  <a:srgbClr val="FF0000"/>
                </a:solidFill>
              </a:rPr>
              <a:t>“Whosever </a:t>
            </a:r>
            <a:r>
              <a:rPr lang="en-US" altLang="en-US" sz="2600" b="1" i="1" dirty="0" err="1" smtClean="0">
                <a:solidFill>
                  <a:srgbClr val="FF0000"/>
                </a:solidFill>
              </a:rPr>
              <a:t>calleth</a:t>
            </a:r>
            <a:r>
              <a:rPr lang="en-US" altLang="en-US" sz="2600" b="1" i="1" dirty="0" smtClean="0">
                <a:solidFill>
                  <a:srgbClr val="FF0000"/>
                </a:solidFill>
              </a:rPr>
              <a:t>..” </a:t>
            </a:r>
            <a:r>
              <a:rPr lang="en-US" altLang="en-US" sz="2600" dirty="0" smtClean="0"/>
              <a:t>–  Acts 2:21</a:t>
            </a:r>
          </a:p>
          <a:p>
            <a:pPr eaLnBrk="1" hangingPunct="1"/>
            <a:r>
              <a:rPr lang="en-US" altLang="en-US" sz="2600" dirty="0" smtClean="0"/>
              <a:t>Those </a:t>
            </a:r>
            <a:r>
              <a:rPr lang="en-US" altLang="en-US" sz="2600" b="1" i="1" dirty="0" smtClean="0">
                <a:solidFill>
                  <a:srgbClr val="FF0000"/>
                </a:solidFill>
              </a:rPr>
              <a:t>“baptized into Christ”</a:t>
            </a:r>
            <a:r>
              <a:rPr lang="en-US" altLang="en-US" sz="2600" dirty="0" smtClean="0">
                <a:solidFill>
                  <a:srgbClr val="FF0000"/>
                </a:solidFill>
              </a:rPr>
              <a:t> </a:t>
            </a:r>
            <a:r>
              <a:rPr lang="en-US" altLang="en-US" sz="2600" dirty="0" smtClean="0"/>
              <a:t>– Galatians 3:26-29</a:t>
            </a:r>
          </a:p>
          <a:p>
            <a:pPr eaLnBrk="1" hangingPunct="1"/>
            <a:r>
              <a:rPr lang="en-US" altLang="en-US" sz="2600" dirty="0" smtClean="0"/>
              <a:t>Those who </a:t>
            </a:r>
            <a:r>
              <a:rPr lang="en-US" altLang="en-US" sz="2600" b="1" i="1" dirty="0" smtClean="0">
                <a:solidFill>
                  <a:srgbClr val="FF0000"/>
                </a:solidFill>
              </a:rPr>
              <a:t>“walk in the light”</a:t>
            </a:r>
            <a:r>
              <a:rPr lang="en-US" altLang="en-US" sz="2600" dirty="0" smtClean="0">
                <a:solidFill>
                  <a:srgbClr val="FF0000"/>
                </a:solidFill>
              </a:rPr>
              <a:t> </a:t>
            </a:r>
            <a:r>
              <a:rPr lang="en-US" altLang="en-US" sz="2600" dirty="0" smtClean="0"/>
              <a:t>– 1 John 1:5-10</a:t>
            </a:r>
          </a:p>
          <a:p>
            <a:pPr eaLnBrk="1" hangingPunct="1"/>
            <a:r>
              <a:rPr lang="en-US" altLang="en-US" sz="2600" dirty="0" smtClean="0"/>
              <a:t>Those </a:t>
            </a:r>
            <a:r>
              <a:rPr lang="en-US" altLang="en-US" sz="2600" b="1" i="1" dirty="0" smtClean="0">
                <a:solidFill>
                  <a:srgbClr val="FF0000"/>
                </a:solidFill>
              </a:rPr>
              <a:t>“faithful unto death”</a:t>
            </a:r>
            <a:r>
              <a:rPr lang="en-US" altLang="en-US" sz="2600" dirty="0" smtClean="0">
                <a:solidFill>
                  <a:srgbClr val="FF0000"/>
                </a:solidFill>
              </a:rPr>
              <a:t> </a:t>
            </a:r>
            <a:r>
              <a:rPr lang="en-US" altLang="en-US" sz="2600" dirty="0" smtClean="0"/>
              <a:t>– Revelation 2:10</a:t>
            </a:r>
          </a:p>
          <a:p>
            <a:pPr eaLnBrk="1" hangingPunct="1"/>
            <a:r>
              <a:rPr lang="en-US" altLang="en-US" sz="2600" dirty="0" smtClean="0"/>
              <a:t>Those who do the </a:t>
            </a:r>
            <a:r>
              <a:rPr lang="en-US" altLang="en-US" sz="2600" b="1" i="1" dirty="0" smtClean="0">
                <a:solidFill>
                  <a:srgbClr val="FF0000"/>
                </a:solidFill>
              </a:rPr>
              <a:t>“will of my Father” </a:t>
            </a:r>
            <a:r>
              <a:rPr lang="en-US" altLang="en-US" sz="2600" dirty="0" smtClean="0"/>
              <a:t>–</a:t>
            </a:r>
            <a:r>
              <a:rPr lang="en-US" altLang="en-US" sz="2600" b="1" i="1" dirty="0" smtClean="0"/>
              <a:t> </a:t>
            </a:r>
            <a:r>
              <a:rPr lang="en-US" altLang="en-US" sz="2600" dirty="0" smtClean="0"/>
              <a:t>Matthew 7:21</a:t>
            </a:r>
          </a:p>
          <a:p>
            <a:pPr eaLnBrk="1" hangingPunct="1"/>
            <a:r>
              <a:rPr lang="en-US" altLang="en-US" sz="2600" dirty="0" smtClean="0"/>
              <a:t>The </a:t>
            </a:r>
            <a:r>
              <a:rPr lang="en-US" altLang="en-US" sz="2600" b="1" i="1" dirty="0" smtClean="0">
                <a:solidFill>
                  <a:srgbClr val="FF0000"/>
                </a:solidFill>
              </a:rPr>
              <a:t>“doers of the word”</a:t>
            </a:r>
            <a:r>
              <a:rPr lang="en-US" altLang="en-US" sz="2600" dirty="0" smtClean="0">
                <a:solidFill>
                  <a:srgbClr val="FF0000"/>
                </a:solidFill>
              </a:rPr>
              <a:t> </a:t>
            </a:r>
            <a:r>
              <a:rPr lang="en-US" altLang="en-US" sz="2600" dirty="0" smtClean="0"/>
              <a:t>– James 1:22-25</a:t>
            </a:r>
          </a:p>
          <a:p>
            <a:pPr eaLnBrk="1" hangingPunct="1"/>
            <a:r>
              <a:rPr lang="en-US" altLang="en-US" sz="2600" dirty="0" smtClean="0"/>
              <a:t>The </a:t>
            </a:r>
            <a:r>
              <a:rPr lang="en-US" altLang="en-US" sz="2600" b="1" i="1" dirty="0" smtClean="0">
                <a:solidFill>
                  <a:srgbClr val="FF0000"/>
                </a:solidFill>
              </a:rPr>
              <a:t>“steadfast, unmovable”</a:t>
            </a:r>
            <a:r>
              <a:rPr lang="en-US" altLang="en-US" sz="2600" dirty="0" smtClean="0">
                <a:solidFill>
                  <a:srgbClr val="FF0000"/>
                </a:solidFill>
              </a:rPr>
              <a:t> </a:t>
            </a:r>
            <a:r>
              <a:rPr lang="en-US" altLang="en-US" sz="2600" dirty="0" smtClean="0"/>
              <a:t>– 1 Corinthians 15:58</a:t>
            </a:r>
          </a:p>
          <a:p>
            <a:pPr eaLnBrk="1" hangingPunct="1"/>
            <a:r>
              <a:rPr lang="en-US" altLang="en-US" sz="2600" dirty="0" smtClean="0"/>
              <a:t>He who has </a:t>
            </a:r>
            <a:r>
              <a:rPr lang="en-US" altLang="en-US" sz="2600" b="1" u="sng" dirty="0" smtClean="0">
                <a:solidFill>
                  <a:srgbClr val="FF0000"/>
                </a:solidFill>
              </a:rPr>
              <a:t>NOT</a:t>
            </a:r>
            <a:r>
              <a:rPr lang="en-US" altLang="en-US" sz="2600" dirty="0" smtClean="0">
                <a:solidFill>
                  <a:srgbClr val="FF0000"/>
                </a:solidFill>
              </a:rPr>
              <a:t> </a:t>
            </a:r>
            <a:r>
              <a:rPr lang="en-US" altLang="en-US" sz="2600" b="1" i="1" dirty="0" smtClean="0">
                <a:solidFill>
                  <a:srgbClr val="FF0000"/>
                </a:solidFill>
              </a:rPr>
              <a:t>“believed in vain”</a:t>
            </a:r>
            <a:r>
              <a:rPr lang="en-US" altLang="en-US" sz="2600" dirty="0" smtClean="0">
                <a:solidFill>
                  <a:srgbClr val="FF0000"/>
                </a:solidFill>
              </a:rPr>
              <a:t> </a:t>
            </a:r>
            <a:r>
              <a:rPr lang="en-US" altLang="en-US" sz="2600" dirty="0" smtClean="0"/>
              <a:t>– 1 Cor. 15:1-2</a:t>
            </a:r>
          </a:p>
          <a:p>
            <a:pPr eaLnBrk="1" hangingPunct="1"/>
            <a:r>
              <a:rPr lang="en-US" altLang="en-US" sz="2600" dirty="0" smtClean="0"/>
              <a:t>Those who </a:t>
            </a:r>
            <a:r>
              <a:rPr lang="en-US" altLang="en-US" sz="2600" b="1" i="1" dirty="0" smtClean="0">
                <a:solidFill>
                  <a:srgbClr val="FF0000"/>
                </a:solidFill>
              </a:rPr>
              <a:t>“walk in the Spirit” </a:t>
            </a:r>
            <a:r>
              <a:rPr lang="en-US" altLang="en-US" sz="2600" dirty="0" smtClean="0"/>
              <a:t>– Gal. 5:16, 22-26 </a:t>
            </a:r>
          </a:p>
          <a:p>
            <a:pPr eaLnBrk="1" hangingPunct="1"/>
            <a:endParaRPr lang="en-US" altLang="en-US" sz="2600" dirty="0" smtClean="0"/>
          </a:p>
          <a:p>
            <a:pPr eaLnBrk="1" hangingPunct="1"/>
            <a:endParaRPr lang="en-US" altLang="en-US" sz="2600" dirty="0" smtClean="0"/>
          </a:p>
        </p:txBody>
      </p:sp>
      <p:sp>
        <p:nvSpPr>
          <p:cNvPr id="24581" name="Slide Number Placeholder 1"/>
          <p:cNvSpPr>
            <a:spLocks noGrp="1"/>
          </p:cNvSpPr>
          <p:nvPr>
            <p:ph type="sldNum" sz="quarter" idx="12"/>
          </p:nvPr>
        </p:nvSpPr>
        <p:spPr>
          <a:noFill/>
          <a:ln>
            <a:miter lim="800000"/>
            <a:headEnd/>
            <a:tailEnd/>
          </a:ln>
        </p:spPr>
        <p:txBody>
          <a:bodyPr/>
          <a:lstStyle/>
          <a:p>
            <a:fld id="{B9AB11F7-9086-4F2A-8B2A-8671345BD5E6}" type="slidenum">
              <a:rPr lang="en-US" altLang="en-US" smtClean="0"/>
              <a:pPr/>
              <a:t>14</a:t>
            </a:fld>
            <a:endParaRPr lang="en-US" altLang="en-US" smtClean="0"/>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5844">
                                            <p:txEl>
                                              <p:pRg st="0" end="0"/>
                                            </p:txEl>
                                          </p:spTgt>
                                        </p:tgtEl>
                                        <p:attrNameLst>
                                          <p:attrName>style.visibility</p:attrName>
                                        </p:attrNameLst>
                                      </p:cBhvr>
                                      <p:to>
                                        <p:strVal val="visible"/>
                                      </p:to>
                                    </p:set>
                                    <p:anim calcmode="lin" valueType="num">
                                      <p:cBhvr>
                                        <p:cTn id="7" dur="500" fill="hold"/>
                                        <p:tgtEl>
                                          <p:spTgt spid="3584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584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35844">
                                            <p:txEl>
                                              <p:pRg st="1" end="1"/>
                                            </p:txEl>
                                          </p:spTgt>
                                        </p:tgtEl>
                                        <p:attrNameLst>
                                          <p:attrName>style.visibility</p:attrName>
                                        </p:attrNameLst>
                                      </p:cBhvr>
                                      <p:to>
                                        <p:strVal val="visible"/>
                                      </p:to>
                                    </p:set>
                                    <p:anim calcmode="lin" valueType="num">
                                      <p:cBhvr>
                                        <p:cTn id="13" dur="500" fill="hold"/>
                                        <p:tgtEl>
                                          <p:spTgt spid="35844">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35844">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35844">
                                            <p:txEl>
                                              <p:pRg st="2" end="2"/>
                                            </p:txEl>
                                          </p:spTgt>
                                        </p:tgtEl>
                                        <p:attrNameLst>
                                          <p:attrName>style.visibility</p:attrName>
                                        </p:attrNameLst>
                                      </p:cBhvr>
                                      <p:to>
                                        <p:strVal val="visible"/>
                                      </p:to>
                                    </p:set>
                                    <p:anim calcmode="lin" valueType="num">
                                      <p:cBhvr>
                                        <p:cTn id="19" dur="500" fill="hold"/>
                                        <p:tgtEl>
                                          <p:spTgt spid="35844">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35844">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35844">
                                            <p:txEl>
                                              <p:pRg st="3" end="3"/>
                                            </p:txEl>
                                          </p:spTgt>
                                        </p:tgtEl>
                                        <p:attrNameLst>
                                          <p:attrName>style.visibility</p:attrName>
                                        </p:attrNameLst>
                                      </p:cBhvr>
                                      <p:to>
                                        <p:strVal val="visible"/>
                                      </p:to>
                                    </p:set>
                                    <p:anim calcmode="lin" valueType="num">
                                      <p:cBhvr>
                                        <p:cTn id="25" dur="500" fill="hold"/>
                                        <p:tgtEl>
                                          <p:spTgt spid="35844">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35844">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35844">
                                            <p:txEl>
                                              <p:pRg st="4" end="4"/>
                                            </p:txEl>
                                          </p:spTgt>
                                        </p:tgtEl>
                                        <p:attrNameLst>
                                          <p:attrName>style.visibility</p:attrName>
                                        </p:attrNameLst>
                                      </p:cBhvr>
                                      <p:to>
                                        <p:strVal val="visible"/>
                                      </p:to>
                                    </p:set>
                                    <p:anim calcmode="lin" valueType="num">
                                      <p:cBhvr>
                                        <p:cTn id="31" dur="500" fill="hold"/>
                                        <p:tgtEl>
                                          <p:spTgt spid="35844">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35844">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7" presetClass="entr" presetSubtype="10" fill="hold" grpId="0" nodeType="clickEffect">
                                  <p:stCondLst>
                                    <p:cond delay="0"/>
                                  </p:stCondLst>
                                  <p:childTnLst>
                                    <p:set>
                                      <p:cBhvr>
                                        <p:cTn id="36" dur="1" fill="hold">
                                          <p:stCondLst>
                                            <p:cond delay="0"/>
                                          </p:stCondLst>
                                        </p:cTn>
                                        <p:tgtEl>
                                          <p:spTgt spid="35844">
                                            <p:txEl>
                                              <p:pRg st="5" end="5"/>
                                            </p:txEl>
                                          </p:spTgt>
                                        </p:tgtEl>
                                        <p:attrNameLst>
                                          <p:attrName>style.visibility</p:attrName>
                                        </p:attrNameLst>
                                      </p:cBhvr>
                                      <p:to>
                                        <p:strVal val="visible"/>
                                      </p:to>
                                    </p:set>
                                    <p:anim calcmode="lin" valueType="num">
                                      <p:cBhvr>
                                        <p:cTn id="37" dur="500" fill="hold"/>
                                        <p:tgtEl>
                                          <p:spTgt spid="35844">
                                            <p:txEl>
                                              <p:pRg st="5" end="5"/>
                                            </p:txEl>
                                          </p:spTgt>
                                        </p:tgtEl>
                                        <p:attrNameLst>
                                          <p:attrName>ppt_w</p:attrName>
                                        </p:attrNameLst>
                                      </p:cBhvr>
                                      <p:tavLst>
                                        <p:tav tm="0">
                                          <p:val>
                                            <p:fltVal val="0"/>
                                          </p:val>
                                        </p:tav>
                                        <p:tav tm="100000">
                                          <p:val>
                                            <p:strVal val="#ppt_w"/>
                                          </p:val>
                                        </p:tav>
                                      </p:tavLst>
                                    </p:anim>
                                    <p:anim calcmode="lin" valueType="num">
                                      <p:cBhvr>
                                        <p:cTn id="38" dur="500" fill="hold"/>
                                        <p:tgtEl>
                                          <p:spTgt spid="35844">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17" presetClass="entr" presetSubtype="10" fill="hold" grpId="0" nodeType="clickEffect">
                                  <p:stCondLst>
                                    <p:cond delay="0"/>
                                  </p:stCondLst>
                                  <p:childTnLst>
                                    <p:set>
                                      <p:cBhvr>
                                        <p:cTn id="42" dur="1" fill="hold">
                                          <p:stCondLst>
                                            <p:cond delay="0"/>
                                          </p:stCondLst>
                                        </p:cTn>
                                        <p:tgtEl>
                                          <p:spTgt spid="35844">
                                            <p:txEl>
                                              <p:pRg st="6" end="6"/>
                                            </p:txEl>
                                          </p:spTgt>
                                        </p:tgtEl>
                                        <p:attrNameLst>
                                          <p:attrName>style.visibility</p:attrName>
                                        </p:attrNameLst>
                                      </p:cBhvr>
                                      <p:to>
                                        <p:strVal val="visible"/>
                                      </p:to>
                                    </p:set>
                                    <p:anim calcmode="lin" valueType="num">
                                      <p:cBhvr>
                                        <p:cTn id="43" dur="500" fill="hold"/>
                                        <p:tgtEl>
                                          <p:spTgt spid="35844">
                                            <p:txEl>
                                              <p:pRg st="6" end="6"/>
                                            </p:txEl>
                                          </p:spTgt>
                                        </p:tgtEl>
                                        <p:attrNameLst>
                                          <p:attrName>ppt_w</p:attrName>
                                        </p:attrNameLst>
                                      </p:cBhvr>
                                      <p:tavLst>
                                        <p:tav tm="0">
                                          <p:val>
                                            <p:fltVal val="0"/>
                                          </p:val>
                                        </p:tav>
                                        <p:tav tm="100000">
                                          <p:val>
                                            <p:strVal val="#ppt_w"/>
                                          </p:val>
                                        </p:tav>
                                      </p:tavLst>
                                    </p:anim>
                                    <p:anim calcmode="lin" valueType="num">
                                      <p:cBhvr>
                                        <p:cTn id="44" dur="500" fill="hold"/>
                                        <p:tgtEl>
                                          <p:spTgt spid="35844">
                                            <p:txEl>
                                              <p:pRg st="6" end="6"/>
                                            </p:txEl>
                                          </p:spTgt>
                                        </p:tgtEl>
                                        <p:attrNameLst>
                                          <p:attrName>ppt_h</p:attrName>
                                        </p:attrNameLst>
                                      </p:cBhvr>
                                      <p:tavLst>
                                        <p:tav tm="0">
                                          <p:val>
                                            <p:strVal val="#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17" presetClass="entr" presetSubtype="10" fill="hold" grpId="0" nodeType="clickEffect">
                                  <p:stCondLst>
                                    <p:cond delay="0"/>
                                  </p:stCondLst>
                                  <p:childTnLst>
                                    <p:set>
                                      <p:cBhvr>
                                        <p:cTn id="48" dur="1" fill="hold">
                                          <p:stCondLst>
                                            <p:cond delay="0"/>
                                          </p:stCondLst>
                                        </p:cTn>
                                        <p:tgtEl>
                                          <p:spTgt spid="35844">
                                            <p:txEl>
                                              <p:pRg st="7" end="7"/>
                                            </p:txEl>
                                          </p:spTgt>
                                        </p:tgtEl>
                                        <p:attrNameLst>
                                          <p:attrName>style.visibility</p:attrName>
                                        </p:attrNameLst>
                                      </p:cBhvr>
                                      <p:to>
                                        <p:strVal val="visible"/>
                                      </p:to>
                                    </p:set>
                                    <p:anim calcmode="lin" valueType="num">
                                      <p:cBhvr>
                                        <p:cTn id="49" dur="500" fill="hold"/>
                                        <p:tgtEl>
                                          <p:spTgt spid="35844">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35844">
                                            <p:txEl>
                                              <p:pRg st="7" end="7"/>
                                            </p:txEl>
                                          </p:spTgt>
                                        </p:tgtEl>
                                        <p:attrNameLst>
                                          <p:attrName>ppt_h</p:attrName>
                                        </p:attrNameLst>
                                      </p:cBhvr>
                                      <p:tavLst>
                                        <p:tav tm="0">
                                          <p:val>
                                            <p:strVal val="#ppt_h"/>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17" presetClass="entr" presetSubtype="10" fill="hold" grpId="0" nodeType="clickEffect">
                                  <p:stCondLst>
                                    <p:cond delay="0"/>
                                  </p:stCondLst>
                                  <p:childTnLst>
                                    <p:set>
                                      <p:cBhvr>
                                        <p:cTn id="54" dur="1" fill="hold">
                                          <p:stCondLst>
                                            <p:cond delay="0"/>
                                          </p:stCondLst>
                                        </p:cTn>
                                        <p:tgtEl>
                                          <p:spTgt spid="35844">
                                            <p:txEl>
                                              <p:pRg st="8" end="8"/>
                                            </p:txEl>
                                          </p:spTgt>
                                        </p:tgtEl>
                                        <p:attrNameLst>
                                          <p:attrName>style.visibility</p:attrName>
                                        </p:attrNameLst>
                                      </p:cBhvr>
                                      <p:to>
                                        <p:strVal val="visible"/>
                                      </p:to>
                                    </p:set>
                                    <p:anim calcmode="lin" valueType="num">
                                      <p:cBhvr>
                                        <p:cTn id="55" dur="500" fill="hold"/>
                                        <p:tgtEl>
                                          <p:spTgt spid="35844">
                                            <p:txEl>
                                              <p:pRg st="8" end="8"/>
                                            </p:txEl>
                                          </p:spTgt>
                                        </p:tgtEl>
                                        <p:attrNameLst>
                                          <p:attrName>ppt_w</p:attrName>
                                        </p:attrNameLst>
                                      </p:cBhvr>
                                      <p:tavLst>
                                        <p:tav tm="0">
                                          <p:val>
                                            <p:fltVal val="0"/>
                                          </p:val>
                                        </p:tav>
                                        <p:tav tm="100000">
                                          <p:val>
                                            <p:strVal val="#ppt_w"/>
                                          </p:val>
                                        </p:tav>
                                      </p:tavLst>
                                    </p:anim>
                                    <p:anim calcmode="lin" valueType="num">
                                      <p:cBhvr>
                                        <p:cTn id="56" dur="500" fill="hold"/>
                                        <p:tgtEl>
                                          <p:spTgt spid="35844">
                                            <p:txEl>
                                              <p:pRg st="8" end="8"/>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sz="3600" smtClean="0"/>
              <a:t>Who Will Be Blotted Out?</a:t>
            </a:r>
          </a:p>
        </p:txBody>
      </p:sp>
      <p:sp>
        <p:nvSpPr>
          <p:cNvPr id="12291" name="Rectangle 3"/>
          <p:cNvSpPr>
            <a:spLocks noGrp="1" noChangeArrowheads="1"/>
          </p:cNvSpPr>
          <p:nvPr>
            <p:ph type="body" idx="1"/>
          </p:nvPr>
        </p:nvSpPr>
        <p:spPr>
          <a:xfrm>
            <a:off x="457200" y="1719262"/>
            <a:ext cx="8229600" cy="4681537"/>
          </a:xfrm>
        </p:spPr>
        <p:txBody>
          <a:bodyPr/>
          <a:lstStyle/>
          <a:p>
            <a:pPr eaLnBrk="1" hangingPunct="1">
              <a:buNone/>
            </a:pPr>
            <a:r>
              <a:rPr lang="en-US" altLang="en-US" sz="3200" b="1" dirty="0" smtClean="0">
                <a:solidFill>
                  <a:srgbClr val="FF0000"/>
                </a:solidFill>
              </a:rPr>
              <a:t>Those who sin and do not repent!</a:t>
            </a:r>
          </a:p>
          <a:p>
            <a:pPr lvl="1" eaLnBrk="1" hangingPunct="1"/>
            <a:r>
              <a:rPr lang="en-US" altLang="en-US" sz="2400" i="1" dirty="0" smtClean="0"/>
              <a:t>“He that </a:t>
            </a:r>
            <a:r>
              <a:rPr lang="en-US" altLang="en-US" sz="2400" i="1" dirty="0" err="1" smtClean="0"/>
              <a:t>overcometh</a:t>
            </a:r>
            <a:r>
              <a:rPr lang="en-US" altLang="en-US" sz="2400" i="1" dirty="0" smtClean="0"/>
              <a:t> shall thus be arrayed in white garments; and I will in no wise blot his name out of the book of life, and I will confess his name before my Father, and before his angels.” Rev 3:5</a:t>
            </a:r>
          </a:p>
          <a:p>
            <a:pPr lvl="1" eaLnBrk="1" hangingPunct="1">
              <a:buNone/>
            </a:pPr>
            <a:endParaRPr lang="en-US" altLang="en-US" sz="2400" dirty="0" smtClean="0"/>
          </a:p>
          <a:p>
            <a:pPr eaLnBrk="1" hangingPunct="1"/>
            <a:r>
              <a:rPr lang="en-US" altLang="en-US" sz="2600" b="1" dirty="0" smtClean="0"/>
              <a:t>This refutes the Calvinistic doctrine called:</a:t>
            </a:r>
          </a:p>
          <a:p>
            <a:pPr lvl="1" eaLnBrk="1" hangingPunct="1"/>
            <a:r>
              <a:rPr lang="en-US" altLang="en-US" sz="2200" i="1" dirty="0" smtClean="0"/>
              <a:t>“ “Once saved, always saved”</a:t>
            </a:r>
          </a:p>
          <a:p>
            <a:pPr lvl="1" eaLnBrk="1" hangingPunct="1"/>
            <a:r>
              <a:rPr lang="en-US" altLang="en-US" sz="2200" i="1" dirty="0" smtClean="0"/>
              <a:t>Or “The impossibility of apostasy”</a:t>
            </a:r>
          </a:p>
          <a:p>
            <a:pPr lvl="1" eaLnBrk="1" hangingPunct="1"/>
            <a:endParaRPr lang="en-US" altLang="en-US" sz="2200" i="1" dirty="0" smtClean="0"/>
          </a:p>
        </p:txBody>
      </p:sp>
      <p:sp>
        <p:nvSpPr>
          <p:cNvPr id="12295" name="Line 7"/>
          <p:cNvSpPr>
            <a:spLocks noChangeShapeType="1"/>
          </p:cNvSpPr>
          <p:nvPr/>
        </p:nvSpPr>
        <p:spPr bwMode="auto">
          <a:xfrm>
            <a:off x="3378200" y="3048000"/>
            <a:ext cx="4927600" cy="38100"/>
          </a:xfrm>
          <a:prstGeom prst="line">
            <a:avLst/>
          </a:prstGeom>
          <a:noFill/>
          <a:ln w="57150">
            <a:solidFill>
              <a:srgbClr val="FF0000"/>
            </a:solidFill>
            <a:round/>
            <a:headEnd/>
            <a:tailEnd/>
          </a:ln>
          <a:effectLst/>
        </p:spPr>
        <p:txBody>
          <a:bodyPr/>
          <a:lstStyle/>
          <a:p>
            <a:endParaRPr lang="en-US"/>
          </a:p>
        </p:txBody>
      </p:sp>
      <p:sp>
        <p:nvSpPr>
          <p:cNvPr id="12296" name="Line 8"/>
          <p:cNvSpPr>
            <a:spLocks noChangeShapeType="1"/>
          </p:cNvSpPr>
          <p:nvPr/>
        </p:nvSpPr>
        <p:spPr bwMode="auto">
          <a:xfrm flipV="1">
            <a:off x="1219200" y="3403600"/>
            <a:ext cx="1447800" cy="25400"/>
          </a:xfrm>
          <a:prstGeom prst="line">
            <a:avLst/>
          </a:prstGeom>
          <a:noFill/>
          <a:ln w="57150">
            <a:solidFill>
              <a:srgbClr val="FF0000"/>
            </a:solidFill>
            <a:round/>
            <a:headEnd/>
            <a:tailEnd/>
          </a:ln>
          <a:effectLst/>
        </p:spPr>
        <p:txBody>
          <a:bodyPr/>
          <a:lstStyle/>
          <a:p>
            <a:endParaRPr lang="en-US"/>
          </a:p>
        </p:txBody>
      </p:sp>
      <p:sp>
        <p:nvSpPr>
          <p:cNvPr id="13319" name="Slide Number Placeholder 1"/>
          <p:cNvSpPr>
            <a:spLocks noGrp="1"/>
          </p:cNvSpPr>
          <p:nvPr>
            <p:ph type="sldNum" sz="quarter" idx="12"/>
          </p:nvPr>
        </p:nvSpPr>
        <p:spPr>
          <a:noFill/>
          <a:ln>
            <a:miter lim="800000"/>
            <a:headEnd/>
            <a:tailEnd/>
          </a:ln>
        </p:spPr>
        <p:txBody>
          <a:bodyPr/>
          <a:lstStyle/>
          <a:p>
            <a:fld id="{9A742919-2906-4E2B-8749-CA8198856076}" type="slidenum">
              <a:rPr lang="en-US" altLang="en-US" smtClean="0"/>
              <a:pPr/>
              <a:t>15</a:t>
            </a:fld>
            <a:endParaRPr lang="en-US" altLang="en-US" smtClean="0"/>
          </a:p>
        </p:txBody>
      </p:sp>
      <p:pic>
        <p:nvPicPr>
          <p:cNvPr id="13320" name="Picture 4"/>
          <p:cNvPicPr>
            <a:picLocks noChangeAspect="1" noChangeArrowheads="1"/>
          </p:cNvPicPr>
          <p:nvPr/>
        </p:nvPicPr>
        <p:blipFill>
          <a:blip r:embed="rId2" cstate="print"/>
          <a:srcRect/>
          <a:stretch>
            <a:fillRect/>
          </a:stretch>
        </p:blipFill>
        <p:spPr bwMode="auto">
          <a:xfrm>
            <a:off x="6858000" y="5562600"/>
            <a:ext cx="1598613" cy="1089025"/>
          </a:xfrm>
          <a:prstGeom prst="rect">
            <a:avLst/>
          </a:prstGeom>
          <a:noFill/>
          <a:ln w="9525">
            <a:noFill/>
            <a:miter lim="800000"/>
            <a:headEnd/>
            <a:tailEnd/>
          </a:ln>
          <a:effectLst/>
        </p:spPr>
      </p:pic>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295"/>
                                        </p:tgtEl>
                                        <p:attrNameLst>
                                          <p:attrName>style.visibility</p:attrName>
                                        </p:attrNameLst>
                                      </p:cBhvr>
                                      <p:to>
                                        <p:strVal val="visible"/>
                                      </p:to>
                                    </p:set>
                                    <p:animEffect transition="in" filter="wipe(left)">
                                      <p:cBhvr>
                                        <p:cTn id="7" dur="1500"/>
                                        <p:tgtEl>
                                          <p:spTgt spid="12295"/>
                                        </p:tgtEl>
                                      </p:cBhvr>
                                    </p:animEffect>
                                  </p:childTnLst>
                                </p:cTn>
                              </p:par>
                            </p:childTnLst>
                          </p:cTn>
                        </p:par>
                        <p:par>
                          <p:cTn id="8" fill="hold" nodeType="afterGroup">
                            <p:stCondLst>
                              <p:cond delay="1500"/>
                            </p:stCondLst>
                            <p:childTnLst>
                              <p:par>
                                <p:cTn id="9" presetID="22" presetClass="entr" presetSubtype="8" fill="hold" grpId="0" nodeType="afterEffect">
                                  <p:stCondLst>
                                    <p:cond delay="0"/>
                                  </p:stCondLst>
                                  <p:childTnLst>
                                    <p:set>
                                      <p:cBhvr>
                                        <p:cTn id="10" dur="1" fill="hold">
                                          <p:stCondLst>
                                            <p:cond delay="0"/>
                                          </p:stCondLst>
                                        </p:cTn>
                                        <p:tgtEl>
                                          <p:spTgt spid="12296"/>
                                        </p:tgtEl>
                                        <p:attrNameLst>
                                          <p:attrName>style.visibility</p:attrName>
                                        </p:attrNameLst>
                                      </p:cBhvr>
                                      <p:to>
                                        <p:strVal val="visible"/>
                                      </p:to>
                                    </p:set>
                                    <p:animEffect transition="in" filter="wipe(left)">
                                      <p:cBhvr>
                                        <p:cTn id="11" dur="1500"/>
                                        <p:tgtEl>
                                          <p:spTgt spid="1229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7" presetClass="entr" presetSubtype="10" fill="hold" grpId="0" nodeType="clickEffect">
                                  <p:stCondLst>
                                    <p:cond delay="0"/>
                                  </p:stCondLst>
                                  <p:childTnLst>
                                    <p:set>
                                      <p:cBhvr>
                                        <p:cTn id="15" dur="1" fill="hold">
                                          <p:stCondLst>
                                            <p:cond delay="0"/>
                                          </p:stCondLst>
                                        </p:cTn>
                                        <p:tgtEl>
                                          <p:spTgt spid="12291">
                                            <p:txEl>
                                              <p:pRg st="3" end="3"/>
                                            </p:txEl>
                                          </p:spTgt>
                                        </p:tgtEl>
                                        <p:attrNameLst>
                                          <p:attrName>style.visibility</p:attrName>
                                        </p:attrNameLst>
                                      </p:cBhvr>
                                      <p:to>
                                        <p:strVal val="visible"/>
                                      </p:to>
                                    </p:set>
                                    <p:anim calcmode="lin" valueType="num">
                                      <p:cBhvr>
                                        <p:cTn id="16" dur="500" fill="hold"/>
                                        <p:tgtEl>
                                          <p:spTgt spid="12291">
                                            <p:txEl>
                                              <p:pRg st="3" end="3"/>
                                            </p:txEl>
                                          </p:spTgt>
                                        </p:tgtEl>
                                        <p:attrNameLst>
                                          <p:attrName>ppt_w</p:attrName>
                                        </p:attrNameLst>
                                      </p:cBhvr>
                                      <p:tavLst>
                                        <p:tav tm="0">
                                          <p:val>
                                            <p:fltVal val="0"/>
                                          </p:val>
                                        </p:tav>
                                        <p:tav tm="100000">
                                          <p:val>
                                            <p:strVal val="#ppt_w"/>
                                          </p:val>
                                        </p:tav>
                                      </p:tavLst>
                                    </p:anim>
                                    <p:anim calcmode="lin" valueType="num">
                                      <p:cBhvr>
                                        <p:cTn id="17" dur="500" fill="hold"/>
                                        <p:tgtEl>
                                          <p:spTgt spid="12291">
                                            <p:txEl>
                                              <p:pRg st="3" end="3"/>
                                            </p:txEl>
                                          </p:spTgt>
                                        </p:tgtEl>
                                        <p:attrNameLst>
                                          <p:attrName>ppt_h</p:attrName>
                                        </p:attrNameLst>
                                      </p:cBhvr>
                                      <p:tavLst>
                                        <p:tav tm="0">
                                          <p:val>
                                            <p:strVal val="#ppt_h"/>
                                          </p:val>
                                        </p:tav>
                                        <p:tav tm="100000">
                                          <p:val>
                                            <p:strVal val="#ppt_h"/>
                                          </p:val>
                                        </p:tav>
                                      </p:tavLst>
                                    </p:anim>
                                  </p:childTnLst>
                                </p:cTn>
                              </p:par>
                              <p:par>
                                <p:cTn id="18" presetID="17" presetClass="entr" presetSubtype="10" fill="hold" grpId="0" nodeType="withEffect">
                                  <p:stCondLst>
                                    <p:cond delay="0"/>
                                  </p:stCondLst>
                                  <p:childTnLst>
                                    <p:set>
                                      <p:cBhvr>
                                        <p:cTn id="19" dur="1" fill="hold">
                                          <p:stCondLst>
                                            <p:cond delay="0"/>
                                          </p:stCondLst>
                                        </p:cTn>
                                        <p:tgtEl>
                                          <p:spTgt spid="12291">
                                            <p:txEl>
                                              <p:pRg st="4" end="4"/>
                                            </p:txEl>
                                          </p:spTgt>
                                        </p:tgtEl>
                                        <p:attrNameLst>
                                          <p:attrName>style.visibility</p:attrName>
                                        </p:attrNameLst>
                                      </p:cBhvr>
                                      <p:to>
                                        <p:strVal val="visible"/>
                                      </p:to>
                                    </p:set>
                                    <p:anim calcmode="lin" valueType="num">
                                      <p:cBhvr>
                                        <p:cTn id="20" dur="500" fill="hold"/>
                                        <p:tgtEl>
                                          <p:spTgt spid="12291">
                                            <p:txEl>
                                              <p:pRg st="4" end="4"/>
                                            </p:txEl>
                                          </p:spTgt>
                                        </p:tgtEl>
                                        <p:attrNameLst>
                                          <p:attrName>ppt_w</p:attrName>
                                        </p:attrNameLst>
                                      </p:cBhvr>
                                      <p:tavLst>
                                        <p:tav tm="0">
                                          <p:val>
                                            <p:fltVal val="0"/>
                                          </p:val>
                                        </p:tav>
                                        <p:tav tm="100000">
                                          <p:val>
                                            <p:strVal val="#ppt_w"/>
                                          </p:val>
                                        </p:tav>
                                      </p:tavLst>
                                    </p:anim>
                                    <p:anim calcmode="lin" valueType="num">
                                      <p:cBhvr>
                                        <p:cTn id="21" dur="500" fill="hold"/>
                                        <p:tgtEl>
                                          <p:spTgt spid="12291">
                                            <p:txEl>
                                              <p:pRg st="4" end="4"/>
                                            </p:txEl>
                                          </p:spTgt>
                                        </p:tgtEl>
                                        <p:attrNameLst>
                                          <p:attrName>ppt_h</p:attrName>
                                        </p:attrNameLst>
                                      </p:cBhvr>
                                      <p:tavLst>
                                        <p:tav tm="0">
                                          <p:val>
                                            <p:strVal val="#ppt_h"/>
                                          </p:val>
                                        </p:tav>
                                        <p:tav tm="100000">
                                          <p:val>
                                            <p:strVal val="#ppt_h"/>
                                          </p:val>
                                        </p:tav>
                                      </p:tavLst>
                                    </p:anim>
                                  </p:childTnLst>
                                </p:cTn>
                              </p:par>
                            </p:childTnLst>
                          </p:cTn>
                        </p:par>
                        <p:par>
                          <p:cTn id="22" fill="hold">
                            <p:stCondLst>
                              <p:cond delay="500"/>
                            </p:stCondLst>
                            <p:childTnLst>
                              <p:par>
                                <p:cTn id="23" presetID="17" presetClass="entr" presetSubtype="10" fill="hold" nodeType="afterEffect">
                                  <p:stCondLst>
                                    <p:cond delay="0"/>
                                  </p:stCondLst>
                                  <p:childTnLst>
                                    <p:set>
                                      <p:cBhvr>
                                        <p:cTn id="24" dur="1" fill="hold">
                                          <p:stCondLst>
                                            <p:cond delay="0"/>
                                          </p:stCondLst>
                                        </p:cTn>
                                        <p:tgtEl>
                                          <p:spTgt spid="12291">
                                            <p:txEl>
                                              <p:pRg st="5" end="5"/>
                                            </p:txEl>
                                          </p:spTgt>
                                        </p:tgtEl>
                                        <p:attrNameLst>
                                          <p:attrName>style.visibility</p:attrName>
                                        </p:attrNameLst>
                                      </p:cBhvr>
                                      <p:to>
                                        <p:strVal val="visible"/>
                                      </p:to>
                                    </p:set>
                                    <p:anim calcmode="lin" valueType="num">
                                      <p:cBhvr>
                                        <p:cTn id="25" dur="500" fill="hold"/>
                                        <p:tgtEl>
                                          <p:spTgt spid="12291">
                                            <p:txEl>
                                              <p:pRg st="5" end="5"/>
                                            </p:txEl>
                                          </p:spTgt>
                                        </p:tgtEl>
                                        <p:attrNameLst>
                                          <p:attrName>ppt_w</p:attrName>
                                        </p:attrNameLst>
                                      </p:cBhvr>
                                      <p:tavLst>
                                        <p:tav tm="0">
                                          <p:val>
                                            <p:fltVal val="0"/>
                                          </p:val>
                                        </p:tav>
                                        <p:tav tm="100000">
                                          <p:val>
                                            <p:strVal val="#ppt_w"/>
                                          </p:val>
                                        </p:tav>
                                      </p:tavLst>
                                    </p:anim>
                                    <p:anim calcmode="lin" valueType="num">
                                      <p:cBhvr>
                                        <p:cTn id="26" dur="500" fill="hold"/>
                                        <p:tgtEl>
                                          <p:spTgt spid="12291">
                                            <p:txEl>
                                              <p:pRg st="5" end="5"/>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uiExpand="1" build="p"/>
      <p:bldP spid="12295" grpId="0" animBg="1"/>
      <p:bldP spid="1229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sz="3600" smtClean="0"/>
              <a:t>Who Will Be Blotted Out?</a:t>
            </a:r>
          </a:p>
        </p:txBody>
      </p:sp>
      <p:sp>
        <p:nvSpPr>
          <p:cNvPr id="12291" name="Rectangle 3"/>
          <p:cNvSpPr>
            <a:spLocks noGrp="1" noChangeArrowheads="1"/>
          </p:cNvSpPr>
          <p:nvPr>
            <p:ph type="body" idx="1"/>
          </p:nvPr>
        </p:nvSpPr>
        <p:spPr>
          <a:xfrm>
            <a:off x="457200" y="1719262"/>
            <a:ext cx="8229600" cy="4681537"/>
          </a:xfrm>
        </p:spPr>
        <p:txBody>
          <a:bodyPr/>
          <a:lstStyle/>
          <a:p>
            <a:pPr eaLnBrk="1" hangingPunct="1"/>
            <a:r>
              <a:rPr lang="en-US" altLang="en-US" sz="3200" b="1" dirty="0" smtClean="0">
                <a:solidFill>
                  <a:srgbClr val="FF0000"/>
                </a:solidFill>
              </a:rPr>
              <a:t>Those who have left their first love. </a:t>
            </a:r>
          </a:p>
          <a:p>
            <a:pPr lvl="1" eaLnBrk="1" hangingPunct="1"/>
            <a:r>
              <a:rPr lang="en-US" altLang="en-US" sz="2800" i="1" dirty="0" smtClean="0"/>
              <a:t>Rev 2:4-5 “But I have (this) against thee, that thou didst leave thy first love. Remember therefore whence thou art fallen, and repent and do the first works; or else I come to thee, and will move thy candlestick out of its place, except thou repent.”</a:t>
            </a:r>
            <a:endParaRPr lang="en-US" altLang="en-US" sz="2000" i="1" dirty="0" smtClean="0"/>
          </a:p>
          <a:p>
            <a:pPr lvl="1" eaLnBrk="1" hangingPunct="1"/>
            <a:endParaRPr lang="en-US" altLang="en-US" sz="2000" i="1" dirty="0" smtClean="0"/>
          </a:p>
        </p:txBody>
      </p:sp>
      <p:sp>
        <p:nvSpPr>
          <p:cNvPr id="12295" name="Line 7"/>
          <p:cNvSpPr>
            <a:spLocks noChangeShapeType="1"/>
          </p:cNvSpPr>
          <p:nvPr/>
        </p:nvSpPr>
        <p:spPr bwMode="auto">
          <a:xfrm>
            <a:off x="1219200" y="3200400"/>
            <a:ext cx="4572000" cy="0"/>
          </a:xfrm>
          <a:prstGeom prst="line">
            <a:avLst/>
          </a:prstGeom>
          <a:noFill/>
          <a:ln w="57150">
            <a:solidFill>
              <a:srgbClr val="FF0000"/>
            </a:solidFill>
            <a:round/>
            <a:headEnd/>
            <a:tailEnd/>
          </a:ln>
          <a:effectLst/>
        </p:spPr>
        <p:txBody>
          <a:bodyPr/>
          <a:lstStyle/>
          <a:p>
            <a:endParaRPr lang="en-US"/>
          </a:p>
        </p:txBody>
      </p:sp>
      <p:sp>
        <p:nvSpPr>
          <p:cNvPr id="12296" name="Line 8"/>
          <p:cNvSpPr>
            <a:spLocks noChangeShapeType="1"/>
          </p:cNvSpPr>
          <p:nvPr/>
        </p:nvSpPr>
        <p:spPr bwMode="auto">
          <a:xfrm flipV="1">
            <a:off x="2514600" y="4419600"/>
            <a:ext cx="5638800" cy="25400"/>
          </a:xfrm>
          <a:prstGeom prst="line">
            <a:avLst/>
          </a:prstGeom>
          <a:noFill/>
          <a:ln w="57150">
            <a:solidFill>
              <a:srgbClr val="FF0000"/>
            </a:solidFill>
            <a:round/>
            <a:headEnd/>
            <a:tailEnd/>
          </a:ln>
          <a:effectLst/>
        </p:spPr>
        <p:txBody>
          <a:bodyPr/>
          <a:lstStyle/>
          <a:p>
            <a:endParaRPr lang="en-US"/>
          </a:p>
        </p:txBody>
      </p:sp>
      <p:sp>
        <p:nvSpPr>
          <p:cNvPr id="13319" name="Slide Number Placeholder 1"/>
          <p:cNvSpPr>
            <a:spLocks noGrp="1"/>
          </p:cNvSpPr>
          <p:nvPr>
            <p:ph type="sldNum" sz="quarter" idx="12"/>
          </p:nvPr>
        </p:nvSpPr>
        <p:spPr>
          <a:noFill/>
          <a:ln>
            <a:miter lim="800000"/>
            <a:headEnd/>
            <a:tailEnd/>
          </a:ln>
        </p:spPr>
        <p:txBody>
          <a:bodyPr/>
          <a:lstStyle/>
          <a:p>
            <a:fld id="{9A742919-2906-4E2B-8749-CA8198856076}" type="slidenum">
              <a:rPr lang="en-US" altLang="en-US" smtClean="0"/>
              <a:pPr/>
              <a:t>16</a:t>
            </a:fld>
            <a:endParaRPr lang="en-US" altLang="en-US" smtClean="0"/>
          </a:p>
        </p:txBody>
      </p:sp>
      <p:pic>
        <p:nvPicPr>
          <p:cNvPr id="13320" name="Picture 4"/>
          <p:cNvPicPr>
            <a:picLocks noChangeAspect="1" noChangeArrowheads="1"/>
          </p:cNvPicPr>
          <p:nvPr/>
        </p:nvPicPr>
        <p:blipFill>
          <a:blip r:embed="rId2" cstate="print"/>
          <a:srcRect/>
          <a:stretch>
            <a:fillRect/>
          </a:stretch>
        </p:blipFill>
        <p:spPr bwMode="auto">
          <a:xfrm>
            <a:off x="6858000" y="5562600"/>
            <a:ext cx="1598613" cy="1089025"/>
          </a:xfrm>
          <a:prstGeom prst="rect">
            <a:avLst/>
          </a:prstGeom>
          <a:noFill/>
          <a:ln w="9525">
            <a:noFill/>
            <a:miter lim="800000"/>
            <a:headEnd/>
            <a:tailEnd/>
          </a:ln>
          <a:effectLst/>
        </p:spPr>
      </p:pic>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295"/>
                                        </p:tgtEl>
                                        <p:attrNameLst>
                                          <p:attrName>style.visibility</p:attrName>
                                        </p:attrNameLst>
                                      </p:cBhvr>
                                      <p:to>
                                        <p:strVal val="visible"/>
                                      </p:to>
                                    </p:set>
                                    <p:animEffect transition="in" filter="wipe(left)">
                                      <p:cBhvr>
                                        <p:cTn id="7" dur="1500"/>
                                        <p:tgtEl>
                                          <p:spTgt spid="12295"/>
                                        </p:tgtEl>
                                      </p:cBhvr>
                                    </p:animEffect>
                                  </p:childTnLst>
                                </p:cTn>
                              </p:par>
                            </p:childTnLst>
                          </p:cTn>
                        </p:par>
                        <p:par>
                          <p:cTn id="8" fill="hold" nodeType="afterGroup">
                            <p:stCondLst>
                              <p:cond delay="1500"/>
                            </p:stCondLst>
                            <p:childTnLst>
                              <p:par>
                                <p:cTn id="9" presetID="22" presetClass="entr" presetSubtype="8" fill="hold" grpId="0" nodeType="afterEffect">
                                  <p:stCondLst>
                                    <p:cond delay="0"/>
                                  </p:stCondLst>
                                  <p:childTnLst>
                                    <p:set>
                                      <p:cBhvr>
                                        <p:cTn id="10" dur="1" fill="hold">
                                          <p:stCondLst>
                                            <p:cond delay="0"/>
                                          </p:stCondLst>
                                        </p:cTn>
                                        <p:tgtEl>
                                          <p:spTgt spid="12296"/>
                                        </p:tgtEl>
                                        <p:attrNameLst>
                                          <p:attrName>style.visibility</p:attrName>
                                        </p:attrNameLst>
                                      </p:cBhvr>
                                      <p:to>
                                        <p:strVal val="visible"/>
                                      </p:to>
                                    </p:set>
                                    <p:animEffect transition="in" filter="wipe(left)">
                                      <p:cBhvr>
                                        <p:cTn id="11" dur="1500"/>
                                        <p:tgtEl>
                                          <p:spTgt spid="122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5" grpId="0" animBg="1"/>
      <p:bldP spid="1229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sz="3600" smtClean="0"/>
              <a:t>Who Will Be Blotted Out?</a:t>
            </a:r>
          </a:p>
        </p:txBody>
      </p:sp>
      <p:sp>
        <p:nvSpPr>
          <p:cNvPr id="12291" name="Rectangle 3"/>
          <p:cNvSpPr>
            <a:spLocks noGrp="1" noChangeArrowheads="1"/>
          </p:cNvSpPr>
          <p:nvPr>
            <p:ph type="body" idx="1"/>
          </p:nvPr>
        </p:nvSpPr>
        <p:spPr>
          <a:xfrm>
            <a:off x="457200" y="1719262"/>
            <a:ext cx="8229600" cy="4681537"/>
          </a:xfrm>
        </p:spPr>
        <p:txBody>
          <a:bodyPr/>
          <a:lstStyle/>
          <a:p>
            <a:pPr eaLnBrk="1" hangingPunct="1">
              <a:buNone/>
            </a:pPr>
            <a:r>
              <a:rPr lang="en-US" altLang="en-US" sz="3200" b="1" dirty="0" smtClean="0">
                <a:solidFill>
                  <a:srgbClr val="FF0000"/>
                </a:solidFill>
              </a:rPr>
              <a:t>Worldliness.</a:t>
            </a:r>
          </a:p>
          <a:p>
            <a:pPr eaLnBrk="1" hangingPunct="1">
              <a:buNone/>
            </a:pPr>
            <a:r>
              <a:rPr lang="en-US" altLang="en-US" sz="2200" i="1" dirty="0" smtClean="0"/>
              <a:t>	</a:t>
            </a:r>
            <a:r>
              <a:rPr lang="en-US" altLang="en-US" sz="2800" i="1" dirty="0" smtClean="0"/>
              <a:t>“Love not the world, neither the things that are in the world. If any man love the world, the love of the Father is not in him. For all that is in the world, the lust of the flesh and the lust of the eyes and the vain glory of life, is not of the Father, but is of the world. And the world </a:t>
            </a:r>
            <a:r>
              <a:rPr lang="en-US" altLang="en-US" sz="2800" i="1" dirty="0" err="1" smtClean="0"/>
              <a:t>passeth</a:t>
            </a:r>
            <a:r>
              <a:rPr lang="en-US" altLang="en-US" sz="2800" i="1" dirty="0" smtClean="0"/>
              <a:t> away, and the lust thereof: but he that doeth the will of God </a:t>
            </a:r>
            <a:r>
              <a:rPr lang="en-US" altLang="en-US" sz="2800" i="1" dirty="0" err="1" smtClean="0"/>
              <a:t>abideth</a:t>
            </a:r>
            <a:r>
              <a:rPr lang="en-US" altLang="en-US" sz="2800" i="1" dirty="0" smtClean="0"/>
              <a:t> for ever.” </a:t>
            </a:r>
            <a:br>
              <a:rPr lang="en-US" altLang="en-US" sz="2800" i="1" dirty="0" smtClean="0"/>
            </a:br>
            <a:r>
              <a:rPr lang="en-US" altLang="en-US" sz="2800" i="1" dirty="0" smtClean="0"/>
              <a:t>1 John 2:15-17</a:t>
            </a:r>
            <a:endParaRPr lang="en-US" altLang="en-US" sz="2200" i="1" dirty="0" smtClean="0"/>
          </a:p>
          <a:p>
            <a:pPr eaLnBrk="1" hangingPunct="1"/>
            <a:endParaRPr lang="en-US" altLang="en-US" sz="2200" i="1" dirty="0" smtClean="0"/>
          </a:p>
          <a:p>
            <a:pPr lvl="1" eaLnBrk="1" hangingPunct="1"/>
            <a:endParaRPr lang="en-US" altLang="en-US" sz="2200" i="1" dirty="0" smtClean="0"/>
          </a:p>
        </p:txBody>
      </p:sp>
      <p:sp>
        <p:nvSpPr>
          <p:cNvPr id="12295" name="Line 7"/>
          <p:cNvSpPr>
            <a:spLocks noChangeShapeType="1"/>
          </p:cNvSpPr>
          <p:nvPr/>
        </p:nvSpPr>
        <p:spPr bwMode="auto">
          <a:xfrm>
            <a:off x="5029200" y="4876800"/>
            <a:ext cx="2438400" cy="0"/>
          </a:xfrm>
          <a:prstGeom prst="line">
            <a:avLst/>
          </a:prstGeom>
          <a:noFill/>
          <a:ln w="57150">
            <a:solidFill>
              <a:srgbClr val="FF0000"/>
            </a:solidFill>
            <a:round/>
            <a:headEnd/>
            <a:tailEnd/>
          </a:ln>
          <a:effectLst/>
        </p:spPr>
        <p:txBody>
          <a:bodyPr/>
          <a:lstStyle/>
          <a:p>
            <a:endParaRPr lang="en-US"/>
          </a:p>
        </p:txBody>
      </p:sp>
      <p:sp>
        <p:nvSpPr>
          <p:cNvPr id="12296" name="Line 8"/>
          <p:cNvSpPr>
            <a:spLocks noChangeShapeType="1"/>
          </p:cNvSpPr>
          <p:nvPr/>
        </p:nvSpPr>
        <p:spPr bwMode="auto">
          <a:xfrm flipV="1">
            <a:off x="990600" y="5334000"/>
            <a:ext cx="5257800" cy="0"/>
          </a:xfrm>
          <a:prstGeom prst="line">
            <a:avLst/>
          </a:prstGeom>
          <a:noFill/>
          <a:ln w="57150">
            <a:solidFill>
              <a:srgbClr val="FF0000"/>
            </a:solidFill>
            <a:round/>
            <a:headEnd/>
            <a:tailEnd/>
          </a:ln>
          <a:effectLst/>
        </p:spPr>
        <p:txBody>
          <a:bodyPr/>
          <a:lstStyle/>
          <a:p>
            <a:endParaRPr lang="en-US"/>
          </a:p>
        </p:txBody>
      </p:sp>
      <p:sp>
        <p:nvSpPr>
          <p:cNvPr id="13319" name="Slide Number Placeholder 1"/>
          <p:cNvSpPr>
            <a:spLocks noGrp="1"/>
          </p:cNvSpPr>
          <p:nvPr>
            <p:ph type="sldNum" sz="quarter" idx="12"/>
          </p:nvPr>
        </p:nvSpPr>
        <p:spPr>
          <a:noFill/>
          <a:ln>
            <a:miter lim="800000"/>
            <a:headEnd/>
            <a:tailEnd/>
          </a:ln>
        </p:spPr>
        <p:txBody>
          <a:bodyPr/>
          <a:lstStyle/>
          <a:p>
            <a:fld id="{9A742919-2906-4E2B-8749-CA8198856076}" type="slidenum">
              <a:rPr lang="en-US" altLang="en-US" smtClean="0"/>
              <a:pPr/>
              <a:t>17</a:t>
            </a:fld>
            <a:endParaRPr lang="en-US" altLang="en-US" smtClean="0"/>
          </a:p>
        </p:txBody>
      </p:sp>
      <p:pic>
        <p:nvPicPr>
          <p:cNvPr id="13320" name="Picture 4"/>
          <p:cNvPicPr>
            <a:picLocks noChangeAspect="1" noChangeArrowheads="1"/>
          </p:cNvPicPr>
          <p:nvPr/>
        </p:nvPicPr>
        <p:blipFill>
          <a:blip r:embed="rId2" cstate="print"/>
          <a:srcRect/>
          <a:stretch>
            <a:fillRect/>
          </a:stretch>
        </p:blipFill>
        <p:spPr bwMode="auto">
          <a:xfrm>
            <a:off x="6858000" y="5562600"/>
            <a:ext cx="1598613" cy="1089025"/>
          </a:xfrm>
          <a:prstGeom prst="rect">
            <a:avLst/>
          </a:prstGeom>
          <a:noFill/>
          <a:ln w="9525">
            <a:noFill/>
            <a:miter lim="800000"/>
            <a:headEnd/>
            <a:tailEnd/>
          </a:ln>
          <a:effectLst/>
        </p:spPr>
      </p:pic>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295"/>
                                        </p:tgtEl>
                                        <p:attrNameLst>
                                          <p:attrName>style.visibility</p:attrName>
                                        </p:attrNameLst>
                                      </p:cBhvr>
                                      <p:to>
                                        <p:strVal val="visible"/>
                                      </p:to>
                                    </p:set>
                                    <p:animEffect transition="in" filter="wipe(left)">
                                      <p:cBhvr>
                                        <p:cTn id="7" dur="1500"/>
                                        <p:tgtEl>
                                          <p:spTgt spid="12295"/>
                                        </p:tgtEl>
                                      </p:cBhvr>
                                    </p:animEffect>
                                  </p:childTnLst>
                                </p:cTn>
                              </p:par>
                            </p:childTnLst>
                          </p:cTn>
                        </p:par>
                        <p:par>
                          <p:cTn id="8" fill="hold" nodeType="afterGroup">
                            <p:stCondLst>
                              <p:cond delay="1500"/>
                            </p:stCondLst>
                            <p:childTnLst>
                              <p:par>
                                <p:cTn id="9" presetID="22" presetClass="entr" presetSubtype="8" fill="hold" grpId="0" nodeType="afterEffect">
                                  <p:stCondLst>
                                    <p:cond delay="0"/>
                                  </p:stCondLst>
                                  <p:childTnLst>
                                    <p:set>
                                      <p:cBhvr>
                                        <p:cTn id="10" dur="1" fill="hold">
                                          <p:stCondLst>
                                            <p:cond delay="0"/>
                                          </p:stCondLst>
                                        </p:cTn>
                                        <p:tgtEl>
                                          <p:spTgt spid="12296"/>
                                        </p:tgtEl>
                                        <p:attrNameLst>
                                          <p:attrName>style.visibility</p:attrName>
                                        </p:attrNameLst>
                                      </p:cBhvr>
                                      <p:to>
                                        <p:strVal val="visible"/>
                                      </p:to>
                                    </p:set>
                                    <p:animEffect transition="in" filter="wipe(left)">
                                      <p:cBhvr>
                                        <p:cTn id="11" dur="1500"/>
                                        <p:tgtEl>
                                          <p:spTgt spid="122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5" grpId="0" animBg="1"/>
      <p:bldP spid="1229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sz="3600" smtClean="0"/>
              <a:t>Who Will Be Blotted Out?</a:t>
            </a:r>
          </a:p>
        </p:txBody>
      </p:sp>
      <p:sp>
        <p:nvSpPr>
          <p:cNvPr id="12291" name="Rectangle 3"/>
          <p:cNvSpPr>
            <a:spLocks noGrp="1" noChangeArrowheads="1"/>
          </p:cNvSpPr>
          <p:nvPr>
            <p:ph type="body" idx="1"/>
          </p:nvPr>
        </p:nvSpPr>
        <p:spPr>
          <a:xfrm>
            <a:off x="457200" y="1719262"/>
            <a:ext cx="8229600" cy="4681537"/>
          </a:xfrm>
        </p:spPr>
        <p:txBody>
          <a:bodyPr/>
          <a:lstStyle/>
          <a:p>
            <a:pPr eaLnBrk="1" hangingPunct="1">
              <a:buNone/>
            </a:pPr>
            <a:r>
              <a:rPr lang="en-US" altLang="en-US" sz="3200" b="1" dirty="0" err="1" smtClean="0">
                <a:solidFill>
                  <a:srgbClr val="FF0000"/>
                </a:solidFill>
              </a:rPr>
              <a:t>Lukewarmness</a:t>
            </a:r>
            <a:r>
              <a:rPr lang="en-US" altLang="en-US" sz="3200" b="1" dirty="0" smtClean="0">
                <a:solidFill>
                  <a:srgbClr val="FF0000"/>
                </a:solidFill>
              </a:rPr>
              <a:t>. </a:t>
            </a:r>
          </a:p>
          <a:p>
            <a:pPr eaLnBrk="1" hangingPunct="1">
              <a:buNone/>
            </a:pPr>
            <a:r>
              <a:rPr lang="en-US" altLang="en-US" sz="3200" b="1" dirty="0" smtClean="0"/>
              <a:t>	</a:t>
            </a:r>
            <a:r>
              <a:rPr lang="en-US" altLang="en-US" sz="2800" i="1" dirty="0" smtClean="0"/>
              <a:t>Rev 3:16 “So because thou art lukewarm, and neither hot nor cold, I will spew thee out of my mouth.”</a:t>
            </a:r>
            <a:endParaRPr lang="en-US" altLang="en-US" sz="3200" b="1" dirty="0" smtClean="0"/>
          </a:p>
          <a:p>
            <a:pPr eaLnBrk="1" hangingPunct="1">
              <a:buNone/>
            </a:pPr>
            <a:endParaRPr lang="en-US" altLang="en-US" sz="3200" b="1" dirty="0" smtClean="0"/>
          </a:p>
          <a:p>
            <a:pPr eaLnBrk="1" hangingPunct="1"/>
            <a:endParaRPr lang="en-US" altLang="en-US" sz="2200" i="1" dirty="0" smtClean="0"/>
          </a:p>
          <a:p>
            <a:pPr lvl="1" eaLnBrk="1" hangingPunct="1"/>
            <a:endParaRPr lang="en-US" altLang="en-US" sz="2200" i="1" dirty="0" smtClean="0"/>
          </a:p>
        </p:txBody>
      </p:sp>
      <p:sp>
        <p:nvSpPr>
          <p:cNvPr id="12295" name="Line 7"/>
          <p:cNvSpPr>
            <a:spLocks noChangeShapeType="1"/>
          </p:cNvSpPr>
          <p:nvPr/>
        </p:nvSpPr>
        <p:spPr bwMode="auto">
          <a:xfrm>
            <a:off x="990600" y="3276600"/>
            <a:ext cx="6858000" cy="0"/>
          </a:xfrm>
          <a:prstGeom prst="line">
            <a:avLst/>
          </a:prstGeom>
          <a:noFill/>
          <a:ln w="57150">
            <a:solidFill>
              <a:srgbClr val="FF0000"/>
            </a:solidFill>
            <a:round/>
            <a:headEnd/>
            <a:tailEnd/>
          </a:ln>
          <a:effectLst/>
        </p:spPr>
        <p:txBody>
          <a:bodyPr/>
          <a:lstStyle/>
          <a:p>
            <a:endParaRPr lang="en-US"/>
          </a:p>
        </p:txBody>
      </p:sp>
      <p:sp>
        <p:nvSpPr>
          <p:cNvPr id="12296" name="Line 8"/>
          <p:cNvSpPr>
            <a:spLocks noChangeShapeType="1"/>
          </p:cNvSpPr>
          <p:nvPr/>
        </p:nvSpPr>
        <p:spPr bwMode="auto">
          <a:xfrm flipV="1">
            <a:off x="914400" y="3733800"/>
            <a:ext cx="1066800" cy="0"/>
          </a:xfrm>
          <a:prstGeom prst="line">
            <a:avLst/>
          </a:prstGeom>
          <a:noFill/>
          <a:ln w="57150">
            <a:solidFill>
              <a:srgbClr val="FF0000"/>
            </a:solidFill>
            <a:round/>
            <a:headEnd/>
            <a:tailEnd/>
          </a:ln>
          <a:effectLst/>
        </p:spPr>
        <p:txBody>
          <a:bodyPr/>
          <a:lstStyle/>
          <a:p>
            <a:endParaRPr lang="en-US"/>
          </a:p>
        </p:txBody>
      </p:sp>
      <p:sp>
        <p:nvSpPr>
          <p:cNvPr id="13319" name="Slide Number Placeholder 1"/>
          <p:cNvSpPr>
            <a:spLocks noGrp="1"/>
          </p:cNvSpPr>
          <p:nvPr>
            <p:ph type="sldNum" sz="quarter" idx="12"/>
          </p:nvPr>
        </p:nvSpPr>
        <p:spPr>
          <a:noFill/>
          <a:ln>
            <a:miter lim="800000"/>
            <a:headEnd/>
            <a:tailEnd/>
          </a:ln>
        </p:spPr>
        <p:txBody>
          <a:bodyPr/>
          <a:lstStyle/>
          <a:p>
            <a:fld id="{9A742919-2906-4E2B-8749-CA8198856076}" type="slidenum">
              <a:rPr lang="en-US" altLang="en-US" smtClean="0"/>
              <a:pPr/>
              <a:t>18</a:t>
            </a:fld>
            <a:endParaRPr lang="en-US" altLang="en-US" smtClean="0"/>
          </a:p>
        </p:txBody>
      </p:sp>
      <p:pic>
        <p:nvPicPr>
          <p:cNvPr id="13320" name="Picture 4"/>
          <p:cNvPicPr>
            <a:picLocks noChangeAspect="1" noChangeArrowheads="1"/>
          </p:cNvPicPr>
          <p:nvPr/>
        </p:nvPicPr>
        <p:blipFill>
          <a:blip r:embed="rId2" cstate="print"/>
          <a:srcRect/>
          <a:stretch>
            <a:fillRect/>
          </a:stretch>
        </p:blipFill>
        <p:spPr bwMode="auto">
          <a:xfrm>
            <a:off x="6858000" y="5562600"/>
            <a:ext cx="1598613" cy="1089025"/>
          </a:xfrm>
          <a:prstGeom prst="rect">
            <a:avLst/>
          </a:prstGeom>
          <a:noFill/>
          <a:ln w="9525">
            <a:noFill/>
            <a:miter lim="800000"/>
            <a:headEnd/>
            <a:tailEnd/>
          </a:ln>
          <a:effectLst/>
        </p:spPr>
      </p:pic>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295"/>
                                        </p:tgtEl>
                                        <p:attrNameLst>
                                          <p:attrName>style.visibility</p:attrName>
                                        </p:attrNameLst>
                                      </p:cBhvr>
                                      <p:to>
                                        <p:strVal val="visible"/>
                                      </p:to>
                                    </p:set>
                                    <p:animEffect transition="in" filter="wipe(left)">
                                      <p:cBhvr>
                                        <p:cTn id="7" dur="1500"/>
                                        <p:tgtEl>
                                          <p:spTgt spid="12295"/>
                                        </p:tgtEl>
                                      </p:cBhvr>
                                    </p:animEffect>
                                  </p:childTnLst>
                                </p:cTn>
                              </p:par>
                            </p:childTnLst>
                          </p:cTn>
                        </p:par>
                        <p:par>
                          <p:cTn id="8" fill="hold" nodeType="afterGroup">
                            <p:stCondLst>
                              <p:cond delay="1500"/>
                            </p:stCondLst>
                            <p:childTnLst>
                              <p:par>
                                <p:cTn id="9" presetID="22" presetClass="entr" presetSubtype="8" fill="hold" grpId="0" nodeType="afterEffect">
                                  <p:stCondLst>
                                    <p:cond delay="0"/>
                                  </p:stCondLst>
                                  <p:childTnLst>
                                    <p:set>
                                      <p:cBhvr>
                                        <p:cTn id="10" dur="1" fill="hold">
                                          <p:stCondLst>
                                            <p:cond delay="0"/>
                                          </p:stCondLst>
                                        </p:cTn>
                                        <p:tgtEl>
                                          <p:spTgt spid="12296"/>
                                        </p:tgtEl>
                                        <p:attrNameLst>
                                          <p:attrName>style.visibility</p:attrName>
                                        </p:attrNameLst>
                                      </p:cBhvr>
                                      <p:to>
                                        <p:strVal val="visible"/>
                                      </p:to>
                                    </p:set>
                                    <p:animEffect transition="in" filter="wipe(left)">
                                      <p:cBhvr>
                                        <p:cTn id="11" dur="1500"/>
                                        <p:tgtEl>
                                          <p:spTgt spid="122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5" grpId="0" animBg="1"/>
      <p:bldP spid="1229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381000" y="152400"/>
            <a:ext cx="7924800" cy="1295400"/>
          </a:xfrm>
        </p:spPr>
        <p:txBody>
          <a:bodyPr/>
          <a:lstStyle/>
          <a:p>
            <a:pPr eaLnBrk="1" hangingPunct="1"/>
            <a:r>
              <a:rPr lang="en-US" altLang="en-US" sz="3200" dirty="0" smtClean="0"/>
              <a:t>If Your Name Is </a:t>
            </a:r>
            <a:r>
              <a:rPr lang="en-US" altLang="en-US" sz="3200" i="1" u="sng" dirty="0" smtClean="0"/>
              <a:t>NOT</a:t>
            </a:r>
            <a:r>
              <a:rPr lang="en-US" altLang="en-US" sz="3200" dirty="0" smtClean="0"/>
              <a:t> Written there…</a:t>
            </a:r>
          </a:p>
        </p:txBody>
      </p:sp>
      <p:sp>
        <p:nvSpPr>
          <p:cNvPr id="31747" name="Rectangle 3"/>
          <p:cNvSpPr>
            <a:spLocks noGrp="1" noChangeArrowheads="1"/>
          </p:cNvSpPr>
          <p:nvPr>
            <p:ph type="body" idx="1"/>
          </p:nvPr>
        </p:nvSpPr>
        <p:spPr>
          <a:xfrm>
            <a:off x="457200" y="1719263"/>
            <a:ext cx="7315200" cy="4411662"/>
          </a:xfrm>
        </p:spPr>
        <p:txBody>
          <a:bodyPr/>
          <a:lstStyle/>
          <a:p>
            <a:pPr eaLnBrk="1" hangingPunct="1">
              <a:lnSpc>
                <a:spcPct val="90000"/>
              </a:lnSpc>
            </a:pPr>
            <a:r>
              <a:rPr lang="en-US" altLang="en-US" sz="3200" b="1" dirty="0" smtClean="0">
                <a:solidFill>
                  <a:srgbClr val="FF0000"/>
                </a:solidFill>
              </a:rPr>
              <a:t>Doom Awaits You </a:t>
            </a:r>
          </a:p>
          <a:p>
            <a:pPr lvl="1" eaLnBrk="1" hangingPunct="1">
              <a:lnSpc>
                <a:spcPct val="90000"/>
              </a:lnSpc>
            </a:pPr>
            <a:r>
              <a:rPr lang="en-US" altLang="en-US" sz="2800" dirty="0" smtClean="0"/>
              <a:t>2 Thessalonians 1:6-9</a:t>
            </a:r>
          </a:p>
          <a:p>
            <a:pPr lvl="1" eaLnBrk="1" hangingPunct="1">
              <a:lnSpc>
                <a:spcPct val="90000"/>
              </a:lnSpc>
            </a:pPr>
            <a:r>
              <a:rPr lang="en-US" altLang="en-US" sz="2800" dirty="0" smtClean="0"/>
              <a:t>Romans </a:t>
            </a:r>
            <a:r>
              <a:rPr lang="en-US" altLang="en-US" sz="2800" dirty="0" smtClean="0"/>
              <a:t>2:8,9</a:t>
            </a:r>
            <a:endParaRPr lang="en-US" altLang="en-US" sz="2800" dirty="0" smtClean="0"/>
          </a:p>
          <a:p>
            <a:pPr eaLnBrk="1" hangingPunct="1">
              <a:lnSpc>
                <a:spcPct val="90000"/>
              </a:lnSpc>
            </a:pPr>
            <a:r>
              <a:rPr lang="en-US" altLang="en-US" sz="3200" b="1" dirty="0" smtClean="0">
                <a:solidFill>
                  <a:srgbClr val="FF0000"/>
                </a:solidFill>
              </a:rPr>
              <a:t>All Will Be Judged</a:t>
            </a:r>
          </a:p>
          <a:p>
            <a:pPr lvl="1" eaLnBrk="1" hangingPunct="1">
              <a:lnSpc>
                <a:spcPct val="90000"/>
              </a:lnSpc>
            </a:pPr>
            <a:r>
              <a:rPr lang="en-US" altLang="en-US" sz="2800" dirty="0" smtClean="0"/>
              <a:t>2 Corinthians 5:9-11; cf. Acts 24:24</a:t>
            </a:r>
          </a:p>
        </p:txBody>
      </p:sp>
      <p:sp>
        <p:nvSpPr>
          <p:cNvPr id="26628" name="Text Box 5"/>
          <p:cNvSpPr txBox="1">
            <a:spLocks noChangeArrowheads="1"/>
          </p:cNvSpPr>
          <p:nvPr/>
        </p:nvSpPr>
        <p:spPr bwMode="auto">
          <a:xfrm>
            <a:off x="6308725" y="2170113"/>
            <a:ext cx="184150" cy="366712"/>
          </a:xfrm>
          <a:prstGeom prst="rect">
            <a:avLst/>
          </a:prstGeom>
          <a:noFill/>
          <a:ln w="9525">
            <a:noFill/>
            <a:miter lim="800000"/>
            <a:headEnd/>
            <a:tailEnd/>
          </a:ln>
          <a:effectLst/>
        </p:spPr>
        <p:txBody>
          <a:bodyPr wrap="none">
            <a:spAutoFit/>
          </a:bodyPr>
          <a:lstStyle/>
          <a:p>
            <a:endParaRPr lang="en-US" altLang="en-US"/>
          </a:p>
        </p:txBody>
      </p:sp>
      <p:sp>
        <p:nvSpPr>
          <p:cNvPr id="26630" name="Slide Number Placeholder 1"/>
          <p:cNvSpPr>
            <a:spLocks noGrp="1"/>
          </p:cNvSpPr>
          <p:nvPr>
            <p:ph type="sldNum" sz="quarter" idx="12"/>
          </p:nvPr>
        </p:nvSpPr>
        <p:spPr>
          <a:noFill/>
          <a:ln>
            <a:miter lim="800000"/>
            <a:headEnd/>
            <a:tailEnd/>
          </a:ln>
        </p:spPr>
        <p:txBody>
          <a:bodyPr/>
          <a:lstStyle/>
          <a:p>
            <a:fld id="{0DDA642B-0B33-46BB-812C-657F39FC4798}" type="slidenum">
              <a:rPr lang="en-US" altLang="en-US" smtClean="0"/>
              <a:pPr/>
              <a:t>19</a:t>
            </a:fld>
            <a:endParaRPr lang="en-US" altLang="en-US" smtClean="0"/>
          </a:p>
        </p:txBody>
      </p:sp>
      <p:pic>
        <p:nvPicPr>
          <p:cNvPr id="26631" name="Picture 4"/>
          <p:cNvPicPr>
            <a:picLocks noChangeAspect="1" noChangeArrowheads="1"/>
          </p:cNvPicPr>
          <p:nvPr/>
        </p:nvPicPr>
        <p:blipFill>
          <a:blip r:embed="rId2" cstate="print"/>
          <a:srcRect/>
          <a:stretch>
            <a:fillRect/>
          </a:stretch>
        </p:blipFill>
        <p:spPr bwMode="auto">
          <a:xfrm>
            <a:off x="6858000" y="5562600"/>
            <a:ext cx="1598613" cy="1089025"/>
          </a:xfrm>
          <a:prstGeom prst="rect">
            <a:avLst/>
          </a:prstGeom>
          <a:noFill/>
          <a:ln w="9525">
            <a:noFill/>
            <a:miter lim="800000"/>
            <a:headEnd/>
            <a:tailEnd/>
          </a:ln>
          <a:effectLst/>
        </p:spPr>
      </p:pic>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 calcmode="lin" valueType="num">
                                      <p:cBhvr>
                                        <p:cTn id="7" dur="500" fill="hold"/>
                                        <p:tgtEl>
                                          <p:spTgt spid="3174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1747">
                                            <p:txEl>
                                              <p:pRg st="0" end="0"/>
                                            </p:txEl>
                                          </p:spTgt>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31747">
                                            <p:txEl>
                                              <p:pRg st="1" end="1"/>
                                            </p:txEl>
                                          </p:spTgt>
                                        </p:tgtEl>
                                        <p:attrNameLst>
                                          <p:attrName>style.visibility</p:attrName>
                                        </p:attrNameLst>
                                      </p:cBhvr>
                                      <p:to>
                                        <p:strVal val="visible"/>
                                      </p:to>
                                    </p:set>
                                    <p:anim calcmode="lin" valueType="num">
                                      <p:cBhvr>
                                        <p:cTn id="11" dur="500" fill="hold"/>
                                        <p:tgtEl>
                                          <p:spTgt spid="31747">
                                            <p:txEl>
                                              <p:pRg st="1" end="1"/>
                                            </p:txEl>
                                          </p:spTgt>
                                        </p:tgtEl>
                                        <p:attrNameLst>
                                          <p:attrName>ppt_w</p:attrName>
                                        </p:attrNameLst>
                                      </p:cBhvr>
                                      <p:tavLst>
                                        <p:tav tm="0">
                                          <p:val>
                                            <p:fltVal val="0"/>
                                          </p:val>
                                        </p:tav>
                                        <p:tav tm="100000">
                                          <p:val>
                                            <p:strVal val="#ppt_w"/>
                                          </p:val>
                                        </p:tav>
                                      </p:tavLst>
                                    </p:anim>
                                    <p:anim calcmode="lin" valueType="num">
                                      <p:cBhvr>
                                        <p:cTn id="12" dur="500" fill="hold"/>
                                        <p:tgtEl>
                                          <p:spTgt spid="31747">
                                            <p:txEl>
                                              <p:pRg st="1" end="1"/>
                                            </p:txEl>
                                          </p:spTgt>
                                        </p:tgtEl>
                                        <p:attrNameLst>
                                          <p:attrName>ppt_h</p:attrName>
                                        </p:attrNameLst>
                                      </p:cBhvr>
                                      <p:tavLst>
                                        <p:tav tm="0">
                                          <p:val>
                                            <p:strVal val="#ppt_h"/>
                                          </p:val>
                                        </p:tav>
                                        <p:tav tm="100000">
                                          <p:val>
                                            <p:strVal val="#ppt_h"/>
                                          </p:val>
                                        </p:tav>
                                      </p:tavLst>
                                    </p:anim>
                                  </p:childTnLst>
                                </p:cTn>
                              </p:par>
                              <p:par>
                                <p:cTn id="13" presetID="17" presetClass="entr" presetSubtype="10" fill="hold" grpId="0" nodeType="withEffect">
                                  <p:stCondLst>
                                    <p:cond delay="0"/>
                                  </p:stCondLst>
                                  <p:childTnLst>
                                    <p:set>
                                      <p:cBhvr>
                                        <p:cTn id="14" dur="1" fill="hold">
                                          <p:stCondLst>
                                            <p:cond delay="0"/>
                                          </p:stCondLst>
                                        </p:cTn>
                                        <p:tgtEl>
                                          <p:spTgt spid="31747">
                                            <p:txEl>
                                              <p:pRg st="2" end="2"/>
                                            </p:txEl>
                                          </p:spTgt>
                                        </p:tgtEl>
                                        <p:attrNameLst>
                                          <p:attrName>style.visibility</p:attrName>
                                        </p:attrNameLst>
                                      </p:cBhvr>
                                      <p:to>
                                        <p:strVal val="visible"/>
                                      </p:to>
                                    </p:set>
                                    <p:anim calcmode="lin" valueType="num">
                                      <p:cBhvr>
                                        <p:cTn id="15" dur="500" fill="hold"/>
                                        <p:tgtEl>
                                          <p:spTgt spid="31747">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3174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10" fill="hold" grpId="0" nodeType="clickEffect">
                                  <p:stCondLst>
                                    <p:cond delay="0"/>
                                  </p:stCondLst>
                                  <p:childTnLst>
                                    <p:set>
                                      <p:cBhvr>
                                        <p:cTn id="20" dur="1" fill="hold">
                                          <p:stCondLst>
                                            <p:cond delay="0"/>
                                          </p:stCondLst>
                                        </p:cTn>
                                        <p:tgtEl>
                                          <p:spTgt spid="31747">
                                            <p:txEl>
                                              <p:pRg st="3" end="3"/>
                                            </p:txEl>
                                          </p:spTgt>
                                        </p:tgtEl>
                                        <p:attrNameLst>
                                          <p:attrName>style.visibility</p:attrName>
                                        </p:attrNameLst>
                                      </p:cBhvr>
                                      <p:to>
                                        <p:strVal val="visible"/>
                                      </p:to>
                                    </p:set>
                                    <p:anim calcmode="lin" valueType="num">
                                      <p:cBhvr>
                                        <p:cTn id="21" dur="500" fill="hold"/>
                                        <p:tgtEl>
                                          <p:spTgt spid="31747">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31747">
                                            <p:txEl>
                                              <p:pRg st="3" end="3"/>
                                            </p:txEl>
                                          </p:spTgt>
                                        </p:tgtEl>
                                        <p:attrNameLst>
                                          <p:attrName>ppt_h</p:attrName>
                                        </p:attrNameLst>
                                      </p:cBhvr>
                                      <p:tavLst>
                                        <p:tav tm="0">
                                          <p:val>
                                            <p:strVal val="#ppt_h"/>
                                          </p:val>
                                        </p:tav>
                                        <p:tav tm="100000">
                                          <p:val>
                                            <p:strVal val="#ppt_h"/>
                                          </p:val>
                                        </p:tav>
                                      </p:tavLst>
                                    </p:anim>
                                  </p:childTnLst>
                                </p:cTn>
                              </p:par>
                              <p:par>
                                <p:cTn id="23" presetID="17" presetClass="entr" presetSubtype="10" fill="hold" grpId="0" nodeType="withEffect">
                                  <p:stCondLst>
                                    <p:cond delay="0"/>
                                  </p:stCondLst>
                                  <p:childTnLst>
                                    <p:set>
                                      <p:cBhvr>
                                        <p:cTn id="24" dur="1" fill="hold">
                                          <p:stCondLst>
                                            <p:cond delay="0"/>
                                          </p:stCondLst>
                                        </p:cTn>
                                        <p:tgtEl>
                                          <p:spTgt spid="31747">
                                            <p:txEl>
                                              <p:pRg st="4" end="4"/>
                                            </p:txEl>
                                          </p:spTgt>
                                        </p:tgtEl>
                                        <p:attrNameLst>
                                          <p:attrName>style.visibility</p:attrName>
                                        </p:attrNameLst>
                                      </p:cBhvr>
                                      <p:to>
                                        <p:strVal val="visible"/>
                                      </p:to>
                                    </p:set>
                                    <p:anim calcmode="lin" valueType="num">
                                      <p:cBhvr>
                                        <p:cTn id="25" dur="500" fill="hold"/>
                                        <p:tgtEl>
                                          <p:spTgt spid="31747">
                                            <p:txEl>
                                              <p:pRg st="4" end="4"/>
                                            </p:txEl>
                                          </p:spTgt>
                                        </p:tgtEl>
                                        <p:attrNameLst>
                                          <p:attrName>ppt_w</p:attrName>
                                        </p:attrNameLst>
                                      </p:cBhvr>
                                      <p:tavLst>
                                        <p:tav tm="0">
                                          <p:val>
                                            <p:fltVal val="0"/>
                                          </p:val>
                                        </p:tav>
                                        <p:tav tm="100000">
                                          <p:val>
                                            <p:strVal val="#ppt_w"/>
                                          </p:val>
                                        </p:tav>
                                      </p:tavLst>
                                    </p:anim>
                                    <p:anim calcmode="lin" valueType="num">
                                      <p:cBhvr>
                                        <p:cTn id="26" dur="500" fill="hold"/>
                                        <p:tgtEl>
                                          <p:spTgt spid="3174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4"/>
          <p:cNvPicPr>
            <a:picLocks noChangeAspect="1" noChangeArrowheads="1"/>
          </p:cNvPicPr>
          <p:nvPr/>
        </p:nvPicPr>
        <p:blipFill>
          <a:blip r:embed="rId4" cstate="print"/>
          <a:srcRect/>
          <a:stretch>
            <a:fillRect/>
          </a:stretch>
        </p:blipFill>
        <p:spPr bwMode="auto">
          <a:xfrm>
            <a:off x="6934200" y="5562600"/>
            <a:ext cx="1598613" cy="1089025"/>
          </a:xfrm>
          <a:prstGeom prst="rect">
            <a:avLst/>
          </a:prstGeom>
          <a:noFill/>
          <a:ln w="9525">
            <a:noFill/>
            <a:miter lim="800000"/>
            <a:headEnd/>
            <a:tailEnd/>
          </a:ln>
          <a:effectLst/>
        </p:spPr>
      </p:pic>
      <p:sp>
        <p:nvSpPr>
          <p:cNvPr id="28675" name="Rectangle 2"/>
          <p:cNvSpPr>
            <a:spLocks noGrp="1" noChangeArrowheads="1"/>
          </p:cNvSpPr>
          <p:nvPr>
            <p:ph type="title"/>
          </p:nvPr>
        </p:nvSpPr>
        <p:spPr>
          <a:xfrm>
            <a:off x="762000" y="385763"/>
            <a:ext cx="4648200" cy="914400"/>
          </a:xfrm>
        </p:spPr>
        <p:txBody>
          <a:bodyPr/>
          <a:lstStyle/>
          <a:p>
            <a:pPr eaLnBrk="1" hangingPunct="1"/>
            <a:r>
              <a:rPr lang="en-US" altLang="en-US" sz="4000" smtClean="0"/>
              <a:t>2 Corinthians 6:2</a:t>
            </a:r>
          </a:p>
        </p:txBody>
      </p:sp>
      <p:graphicFrame>
        <p:nvGraphicFramePr>
          <p:cNvPr id="36867" name="Object 3"/>
          <p:cNvGraphicFramePr>
            <a:graphicFrameLocks noGrp="1"/>
          </p:cNvGraphicFramePr>
          <p:nvPr>
            <p:ph idx="1"/>
          </p:nvPr>
        </p:nvGraphicFramePr>
        <p:xfrm>
          <a:off x="762000" y="1295400"/>
          <a:ext cx="6324600" cy="4724400"/>
        </p:xfrm>
        <a:graphic>
          <a:graphicData uri="http://schemas.openxmlformats.org/presentationml/2006/ole">
            <mc:AlternateContent xmlns:mc="http://schemas.openxmlformats.org/markup-compatibility/2006">
              <mc:Choice xmlns:v="urn:schemas-microsoft-com:vml" Requires="v">
                <p:oleObj spid="_x0000_s28679" name="CorelDRAW!" r:id="rId5" imgW="1001570" imgH="605784" progId="">
                  <p:embed/>
                </p:oleObj>
              </mc:Choice>
              <mc:Fallback>
                <p:oleObj name="CorelDRAW!" r:id="rId5" imgW="1001570" imgH="605784" progId="">
                  <p:embed/>
                  <p:pic>
                    <p:nvPicPr>
                      <p:cNvPr id="0" name="Object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1295400"/>
                        <a:ext cx="632460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8677" name="Text Box 4"/>
          <p:cNvSpPr txBox="1">
            <a:spLocks noChangeArrowheads="1"/>
          </p:cNvSpPr>
          <p:nvPr/>
        </p:nvSpPr>
        <p:spPr bwMode="auto">
          <a:xfrm>
            <a:off x="2819400" y="2438400"/>
            <a:ext cx="4800600" cy="366713"/>
          </a:xfrm>
          <a:prstGeom prst="rect">
            <a:avLst/>
          </a:prstGeom>
          <a:noFill/>
          <a:ln w="9525">
            <a:noFill/>
            <a:miter lim="800000"/>
            <a:headEnd/>
            <a:tailEnd/>
          </a:ln>
          <a:effectLst/>
        </p:spPr>
        <p:txBody>
          <a:bodyPr>
            <a:spAutoFit/>
          </a:bodyPr>
          <a:lstStyle/>
          <a:p>
            <a:pPr>
              <a:spcBef>
                <a:spcPct val="50000"/>
              </a:spcBef>
            </a:pPr>
            <a:endParaRPr lang="en-US" altLang="en-US" i="1">
              <a:latin typeface="Times New Roman" pitchFamily="18" charset="0"/>
              <a:cs typeface="Arial" charset="0"/>
            </a:endParaRPr>
          </a:p>
        </p:txBody>
      </p:sp>
      <p:sp>
        <p:nvSpPr>
          <p:cNvPr id="28680" name="Slide Number Placeholder 1"/>
          <p:cNvSpPr>
            <a:spLocks noGrp="1"/>
          </p:cNvSpPr>
          <p:nvPr>
            <p:ph type="sldNum" sz="quarter" idx="12"/>
          </p:nvPr>
        </p:nvSpPr>
        <p:spPr>
          <a:noFill/>
          <a:ln>
            <a:miter lim="800000"/>
            <a:headEnd/>
            <a:tailEnd/>
          </a:ln>
        </p:spPr>
        <p:txBody>
          <a:bodyPr/>
          <a:lstStyle/>
          <a:p>
            <a:fld id="{96860D05-A220-493F-967C-746FBB7AB464}" type="slidenum">
              <a:rPr lang="en-US" altLang="en-US" smtClean="0"/>
              <a:pPr/>
              <a:t>20</a:t>
            </a:fld>
            <a:endParaRPr lang="en-US" altLang="en-US" smtClean="0"/>
          </a:p>
        </p:txBody>
      </p:sp>
      <p:sp>
        <p:nvSpPr>
          <p:cNvPr id="9" name="TextBox 8"/>
          <p:cNvSpPr txBox="1"/>
          <p:nvPr/>
        </p:nvSpPr>
        <p:spPr>
          <a:xfrm>
            <a:off x="1752601" y="1905000"/>
            <a:ext cx="4572000" cy="3108543"/>
          </a:xfrm>
          <a:prstGeom prst="rect">
            <a:avLst/>
          </a:prstGeom>
          <a:noFill/>
        </p:spPr>
        <p:txBody>
          <a:bodyPr wrap="square" rtlCol="0">
            <a:spAutoFit/>
          </a:bodyPr>
          <a:lstStyle/>
          <a:p>
            <a:r>
              <a:rPr lang="en-US" sz="2800" i="1" dirty="0" smtClean="0"/>
              <a:t> “At an acceptable time I hearkened unto thee, And in a day of salvation did I succor thee: behold, </a:t>
            </a:r>
            <a:r>
              <a:rPr lang="en-US" sz="2800" b="1" i="1" dirty="0" smtClean="0">
                <a:solidFill>
                  <a:srgbClr val="FF0000"/>
                </a:solidFill>
              </a:rPr>
              <a:t>NOW</a:t>
            </a:r>
            <a:r>
              <a:rPr lang="en-US" sz="2800" i="1" dirty="0" smtClean="0"/>
              <a:t> is the acceptable time; behold, </a:t>
            </a:r>
            <a:r>
              <a:rPr lang="en-US" sz="2800" b="1" i="1" dirty="0" smtClean="0">
                <a:solidFill>
                  <a:srgbClr val="FF0000"/>
                </a:solidFill>
              </a:rPr>
              <a:t>NOW</a:t>
            </a:r>
            <a:r>
              <a:rPr lang="en-US" sz="2800" i="1" dirty="0" smtClean="0"/>
              <a:t> is the day of salvation.”</a:t>
            </a:r>
          </a:p>
        </p:txBody>
      </p:sp>
    </p:spTree>
  </p:cSld>
  <p:clrMapOvr>
    <a:masterClrMapping/>
  </p:clrMapOvr>
  <p:transition spd="med">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914400" y="2170113"/>
            <a:ext cx="6242050" cy="1973262"/>
          </a:xfrm>
        </p:spPr>
        <p:txBody>
          <a:bodyPr/>
          <a:lstStyle/>
          <a:p>
            <a:pPr algn="ctr" eaLnBrk="1" hangingPunct="1"/>
            <a:r>
              <a:rPr lang="en-US" altLang="en-US" sz="6000" smtClean="0"/>
              <a:t>Is Your Name Written there?</a:t>
            </a:r>
          </a:p>
        </p:txBody>
      </p:sp>
      <p:sp>
        <p:nvSpPr>
          <p:cNvPr id="29699" name="Text Box 5"/>
          <p:cNvSpPr txBox="1">
            <a:spLocks noChangeArrowheads="1"/>
          </p:cNvSpPr>
          <p:nvPr/>
        </p:nvSpPr>
        <p:spPr bwMode="auto">
          <a:xfrm>
            <a:off x="6308725" y="2170113"/>
            <a:ext cx="184150" cy="366712"/>
          </a:xfrm>
          <a:prstGeom prst="rect">
            <a:avLst/>
          </a:prstGeom>
          <a:noFill/>
          <a:ln w="9525">
            <a:noFill/>
            <a:miter lim="800000"/>
            <a:headEnd/>
            <a:tailEnd/>
          </a:ln>
          <a:effectLst/>
        </p:spPr>
        <p:txBody>
          <a:bodyPr wrap="none">
            <a:spAutoFit/>
          </a:bodyPr>
          <a:lstStyle/>
          <a:p>
            <a:endParaRPr lang="en-US" altLang="en-US"/>
          </a:p>
        </p:txBody>
      </p:sp>
      <p:sp>
        <p:nvSpPr>
          <p:cNvPr id="29701" name="Slide Number Placeholder 1"/>
          <p:cNvSpPr>
            <a:spLocks noGrp="1"/>
          </p:cNvSpPr>
          <p:nvPr>
            <p:ph type="sldNum" sz="quarter" idx="12"/>
          </p:nvPr>
        </p:nvSpPr>
        <p:spPr>
          <a:noFill/>
          <a:ln>
            <a:miter lim="800000"/>
            <a:headEnd/>
            <a:tailEnd/>
          </a:ln>
        </p:spPr>
        <p:txBody>
          <a:bodyPr/>
          <a:lstStyle/>
          <a:p>
            <a:fld id="{1BF9C22C-A950-41A2-8AA3-CB008E676C08}" type="slidenum">
              <a:rPr lang="en-US" altLang="en-US" smtClean="0"/>
              <a:pPr/>
              <a:t>21</a:t>
            </a:fld>
            <a:endParaRPr lang="en-US" altLang="en-US" smtClean="0"/>
          </a:p>
        </p:txBody>
      </p:sp>
      <p:pic>
        <p:nvPicPr>
          <p:cNvPr id="29702" name="Picture 4"/>
          <p:cNvPicPr>
            <a:picLocks noChangeAspect="1" noChangeArrowheads="1"/>
          </p:cNvPicPr>
          <p:nvPr/>
        </p:nvPicPr>
        <p:blipFill>
          <a:blip r:embed="rId2" cstate="print"/>
          <a:srcRect/>
          <a:stretch>
            <a:fillRect/>
          </a:stretch>
        </p:blipFill>
        <p:spPr bwMode="auto">
          <a:xfrm>
            <a:off x="6858000" y="5562600"/>
            <a:ext cx="1598613" cy="1089025"/>
          </a:xfrm>
          <a:prstGeom prst="rect">
            <a:avLst/>
          </a:prstGeom>
          <a:noFill/>
          <a:ln w="9525">
            <a:noFill/>
            <a:miter lim="800000"/>
            <a:headEnd/>
            <a:tailEnd/>
          </a:ln>
          <a:effectLst/>
        </p:spPr>
      </p:pic>
    </p:spTree>
  </p:cSld>
  <p:clrMapOvr>
    <a:masterClrMapping/>
  </p:clrMapOvr>
  <p:transition spd="med">
    <p:fade thruBlk="1"/>
  </p:transition>
  <p:timing>
    <p:tnLst>
      <p:par>
        <p:cTn id="1" dur="indefinite" restart="never" nodeType="tmRoot"/>
      </p:par>
    </p:tnLst>
  </p:timing>
</p:sld>
</file>

<file path=ppt/theme/theme1.xml><?xml version="1.0" encoding="utf-8"?>
<a:theme xmlns:a="http://schemas.openxmlformats.org/drawingml/2006/main" name="Network">
  <a:themeElements>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Network</Template>
  <TotalTime>2234</TotalTime>
  <Words>1135</Words>
  <Application>Microsoft Office PowerPoint</Application>
  <PresentationFormat>On-screen Show (4:3)</PresentationFormat>
  <Paragraphs>136</Paragraphs>
  <Slides>21</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3" baseType="lpstr">
      <vt:lpstr>Network</vt:lpstr>
      <vt:lpstr>CorelDRAW!</vt:lpstr>
      <vt:lpstr>Is Your Name Written There?</vt:lpstr>
      <vt:lpstr>Something In A Name!</vt:lpstr>
      <vt:lpstr>Names Are Special!</vt:lpstr>
      <vt:lpstr>     Does God Keep Such A Record?</vt:lpstr>
      <vt:lpstr>Does God Keep Such A Record?</vt:lpstr>
      <vt:lpstr>Does God Keep Such A Record?</vt:lpstr>
      <vt:lpstr>Does God Keep Such A Record?</vt:lpstr>
      <vt:lpstr>Does God Keep Such A Record?</vt:lpstr>
      <vt:lpstr>How Is One’s Name Written There?</vt:lpstr>
      <vt:lpstr>How Is One’s Name Written There?</vt:lpstr>
      <vt:lpstr>How Is One’s Name Written There?</vt:lpstr>
      <vt:lpstr>How Is One’s Name Written There?</vt:lpstr>
      <vt:lpstr>Whose Name Is Written There?</vt:lpstr>
      <vt:lpstr>Whose Name Is Written There?</vt:lpstr>
      <vt:lpstr>Who Will Be Blotted Out?</vt:lpstr>
      <vt:lpstr>Who Will Be Blotted Out?</vt:lpstr>
      <vt:lpstr>Who Will Be Blotted Out?</vt:lpstr>
      <vt:lpstr>Who Will Be Blotted Out?</vt:lpstr>
      <vt:lpstr>If Your Name Is NOT Written there…</vt:lpstr>
      <vt:lpstr>2 Corinthians 6:2</vt:lpstr>
      <vt:lpstr>Is Your Name Written there?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Your Name Written There?</dc:title>
  <dc:creator>Tom</dc:creator>
  <cp:lastModifiedBy>Gailen</cp:lastModifiedBy>
  <cp:revision>182</cp:revision>
  <dcterms:created xsi:type="dcterms:W3CDTF">2010-06-19T04:30:33Z</dcterms:created>
  <dcterms:modified xsi:type="dcterms:W3CDTF">2016-02-10T00:35:54Z</dcterms:modified>
</cp:coreProperties>
</file>